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 id="2147483648" r:id="rId2"/>
  </p:sldMasterIdLst>
  <p:notesMasterIdLst>
    <p:notesMasterId r:id="rId12"/>
  </p:notesMasterIdLst>
  <p:sldIdLst>
    <p:sldId id="281" r:id="rId3"/>
    <p:sldId id="282" r:id="rId4"/>
    <p:sldId id="283" r:id="rId5"/>
    <p:sldId id="284" r:id="rId6"/>
    <p:sldId id="285" r:id="rId7"/>
    <p:sldId id="286" r:id="rId8"/>
    <p:sldId id="287" r:id="rId9"/>
    <p:sldId id="288" r:id="rId10"/>
    <p:sldId id="289" r:id="rId11"/>
  </p:sldIdLst>
  <p:sldSz cx="18288000" cy="10287000"/>
  <p:notesSz cx="6858000" cy="9144000"/>
  <p:embeddedFontLst>
    <p:embeddedFont>
      <p:font typeface="ADLaM Display" panose="02010000000000000000" pitchFamily="2" charset="0"/>
      <p:regular r:id="rId13"/>
    </p:embeddedFont>
    <p:embeddedFont>
      <p:font typeface="Harlow Solid Italic" panose="04030604020F02020D02" pitchFamily="82" charset="0"/>
      <p: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1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A2374A-35C1-4C92-8D84-DD103D7B6A9B}"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57337C47-F3E6-4DAB-987F-A7BA420BCCF4}">
      <dgm:prSet/>
      <dgm:spPr/>
      <dgm:t>
        <a:bodyPr/>
        <a:lstStyle/>
        <a:p>
          <a:r>
            <a:rPr lang="en-US" dirty="0"/>
            <a:t>Introduction </a:t>
          </a:r>
        </a:p>
      </dgm:t>
    </dgm:pt>
    <dgm:pt modelId="{ABC7AC8B-9A1C-475E-8536-154A832D9B91}" type="parTrans" cxnId="{57DA6494-85D0-47F2-810D-D069B5193AA1}">
      <dgm:prSet/>
      <dgm:spPr/>
      <dgm:t>
        <a:bodyPr/>
        <a:lstStyle/>
        <a:p>
          <a:endParaRPr lang="en-US"/>
        </a:p>
      </dgm:t>
    </dgm:pt>
    <dgm:pt modelId="{58790A7C-25E8-474F-AC1F-3866819A5E41}" type="sibTrans" cxnId="{57DA6494-85D0-47F2-810D-D069B5193AA1}">
      <dgm:prSet/>
      <dgm:spPr/>
      <dgm:t>
        <a:bodyPr/>
        <a:lstStyle/>
        <a:p>
          <a:endParaRPr lang="en-US"/>
        </a:p>
      </dgm:t>
    </dgm:pt>
    <dgm:pt modelId="{8A74D278-DB55-423A-AC96-75999CF0F117}">
      <dgm:prSet/>
      <dgm:spPr/>
      <dgm:t>
        <a:bodyPr/>
        <a:lstStyle/>
        <a:p>
          <a:r>
            <a:rPr lang="en-US" dirty="0"/>
            <a:t>Problem Statement</a:t>
          </a:r>
        </a:p>
      </dgm:t>
    </dgm:pt>
    <dgm:pt modelId="{2D2A45A9-D558-4307-9B95-2C57156D5148}" type="parTrans" cxnId="{6B7D7C17-A317-4FC8-9089-2C4BBC9E144B}">
      <dgm:prSet/>
      <dgm:spPr/>
      <dgm:t>
        <a:bodyPr/>
        <a:lstStyle/>
        <a:p>
          <a:endParaRPr lang="en-US"/>
        </a:p>
      </dgm:t>
    </dgm:pt>
    <dgm:pt modelId="{CC4B65CF-7EF5-49BF-A903-C74F56C6BEB9}" type="sibTrans" cxnId="{6B7D7C17-A317-4FC8-9089-2C4BBC9E144B}">
      <dgm:prSet/>
      <dgm:spPr/>
      <dgm:t>
        <a:bodyPr/>
        <a:lstStyle/>
        <a:p>
          <a:endParaRPr lang="en-US"/>
        </a:p>
      </dgm:t>
    </dgm:pt>
    <dgm:pt modelId="{83F01CE4-9DC4-4C80-AB60-08A1F0B23B18}">
      <dgm:prSet/>
      <dgm:spPr/>
      <dgm:t>
        <a:bodyPr/>
        <a:lstStyle/>
        <a:p>
          <a:r>
            <a:rPr lang="en-US" dirty="0"/>
            <a:t>Aims and Objectives</a:t>
          </a:r>
        </a:p>
      </dgm:t>
    </dgm:pt>
    <dgm:pt modelId="{70DE0B77-A774-4DF1-83C6-16A7C028AF07}" type="parTrans" cxnId="{A4B68EB5-2B25-4D1B-9D3A-3DB0A405E037}">
      <dgm:prSet/>
      <dgm:spPr/>
      <dgm:t>
        <a:bodyPr/>
        <a:lstStyle/>
        <a:p>
          <a:endParaRPr lang="en-US"/>
        </a:p>
      </dgm:t>
    </dgm:pt>
    <dgm:pt modelId="{73358F92-C127-430B-929B-309C50B15DED}" type="sibTrans" cxnId="{A4B68EB5-2B25-4D1B-9D3A-3DB0A405E037}">
      <dgm:prSet/>
      <dgm:spPr/>
      <dgm:t>
        <a:bodyPr/>
        <a:lstStyle/>
        <a:p>
          <a:endParaRPr lang="en-US"/>
        </a:p>
      </dgm:t>
    </dgm:pt>
    <dgm:pt modelId="{A55E7FF8-25AF-4034-8B0F-5AC8FD4596CB}">
      <dgm:prSet/>
      <dgm:spPr/>
      <dgm:t>
        <a:bodyPr/>
        <a:lstStyle/>
        <a:p>
          <a:r>
            <a:rPr lang="en-US" dirty="0"/>
            <a:t>Proposed Solution </a:t>
          </a:r>
        </a:p>
      </dgm:t>
    </dgm:pt>
    <dgm:pt modelId="{1227FC30-7889-4E81-ADD8-0D1BAE07E3F9}" type="parTrans" cxnId="{8E5B30FD-45DB-4210-8BA0-28FC683D1750}">
      <dgm:prSet/>
      <dgm:spPr/>
      <dgm:t>
        <a:bodyPr/>
        <a:lstStyle/>
        <a:p>
          <a:endParaRPr lang="en-US"/>
        </a:p>
      </dgm:t>
    </dgm:pt>
    <dgm:pt modelId="{43CF22F9-E9A0-4FDD-8174-B9E001F731B8}" type="sibTrans" cxnId="{8E5B30FD-45DB-4210-8BA0-28FC683D1750}">
      <dgm:prSet/>
      <dgm:spPr/>
      <dgm:t>
        <a:bodyPr/>
        <a:lstStyle/>
        <a:p>
          <a:endParaRPr lang="en-US"/>
        </a:p>
      </dgm:t>
    </dgm:pt>
    <dgm:pt modelId="{7B2F548E-A6AA-4C4F-A00E-F07960527583}">
      <dgm:prSet/>
      <dgm:spPr/>
      <dgm:t>
        <a:bodyPr/>
        <a:lstStyle/>
        <a:p>
          <a:r>
            <a:rPr lang="en-US" dirty="0"/>
            <a:t>Project Plan</a:t>
          </a:r>
        </a:p>
      </dgm:t>
    </dgm:pt>
    <dgm:pt modelId="{1D0CC893-A261-48C7-BE46-962688922941}" type="parTrans" cxnId="{DA95D0E8-36C1-4BB6-B5FF-AED148BF6AD0}">
      <dgm:prSet/>
      <dgm:spPr/>
      <dgm:t>
        <a:bodyPr/>
        <a:lstStyle/>
        <a:p>
          <a:endParaRPr lang="en-US"/>
        </a:p>
      </dgm:t>
    </dgm:pt>
    <dgm:pt modelId="{0F2404DB-1E7A-4939-BD96-721419BC3050}" type="sibTrans" cxnId="{DA95D0E8-36C1-4BB6-B5FF-AED148BF6AD0}">
      <dgm:prSet/>
      <dgm:spPr/>
      <dgm:t>
        <a:bodyPr/>
        <a:lstStyle/>
        <a:p>
          <a:endParaRPr lang="en-US"/>
        </a:p>
      </dgm:t>
    </dgm:pt>
    <dgm:pt modelId="{9EF3E52D-2F1D-467C-BFDB-532A9C04E501}">
      <dgm:prSet/>
      <dgm:spPr/>
      <dgm:t>
        <a:bodyPr/>
        <a:lstStyle/>
        <a:p>
          <a:r>
            <a:rPr lang="en-US" dirty="0"/>
            <a:t>GANTT Chart</a:t>
          </a:r>
        </a:p>
      </dgm:t>
    </dgm:pt>
    <dgm:pt modelId="{18790C8A-6A90-47A8-A127-37D78568AC01}" type="parTrans" cxnId="{0ADDF7B4-450C-4131-9D1F-25D527DBB9F8}">
      <dgm:prSet/>
      <dgm:spPr/>
      <dgm:t>
        <a:bodyPr/>
        <a:lstStyle/>
        <a:p>
          <a:endParaRPr lang="en-US"/>
        </a:p>
      </dgm:t>
    </dgm:pt>
    <dgm:pt modelId="{B838AE1A-3497-4788-BE4D-B5BC7E4F60AE}" type="sibTrans" cxnId="{0ADDF7B4-450C-4131-9D1F-25D527DBB9F8}">
      <dgm:prSet/>
      <dgm:spPr/>
      <dgm:t>
        <a:bodyPr/>
        <a:lstStyle/>
        <a:p>
          <a:endParaRPr lang="en-US"/>
        </a:p>
      </dgm:t>
    </dgm:pt>
    <dgm:pt modelId="{E28F270A-93ED-4ED7-A24C-EEC768EF7CEC}">
      <dgm:prSet/>
      <dgm:spPr/>
      <dgm:t>
        <a:bodyPr/>
        <a:lstStyle/>
        <a:p>
          <a:r>
            <a:rPr lang="en-US" dirty="0"/>
            <a:t>Risk Management</a:t>
          </a:r>
        </a:p>
      </dgm:t>
    </dgm:pt>
    <dgm:pt modelId="{713730E5-F2F9-44BA-BAC9-3C493D0778ED}" type="parTrans" cxnId="{B355C44D-D0C3-4990-A387-4D125E05658E}">
      <dgm:prSet/>
      <dgm:spPr/>
      <dgm:t>
        <a:bodyPr/>
        <a:lstStyle/>
        <a:p>
          <a:endParaRPr lang="en-US"/>
        </a:p>
      </dgm:t>
    </dgm:pt>
    <dgm:pt modelId="{862846C1-2D28-4280-86A3-FC1BDD43B43F}" type="sibTrans" cxnId="{B355C44D-D0C3-4990-A387-4D125E05658E}">
      <dgm:prSet/>
      <dgm:spPr/>
      <dgm:t>
        <a:bodyPr/>
        <a:lstStyle/>
        <a:p>
          <a:endParaRPr lang="en-US"/>
        </a:p>
      </dgm:t>
    </dgm:pt>
    <dgm:pt modelId="{5A456E0B-FE30-4D0B-AA8E-A36CB8C7B7A3}">
      <dgm:prSet/>
      <dgm:spPr/>
      <dgm:t>
        <a:bodyPr/>
        <a:lstStyle/>
        <a:p>
          <a:r>
            <a:rPr lang="en-US" dirty="0"/>
            <a:t>Functional and Non-Functional Requirements</a:t>
          </a:r>
        </a:p>
      </dgm:t>
    </dgm:pt>
    <dgm:pt modelId="{ADC988FB-373C-4297-BFE0-86260B883501}" type="parTrans" cxnId="{FFFEB57E-006B-40B3-94E3-586FA85DDD05}">
      <dgm:prSet/>
      <dgm:spPr/>
      <dgm:t>
        <a:bodyPr/>
        <a:lstStyle/>
        <a:p>
          <a:endParaRPr lang="en-US"/>
        </a:p>
      </dgm:t>
    </dgm:pt>
    <dgm:pt modelId="{707FD022-808C-4B94-A247-72861AD4FCD7}" type="sibTrans" cxnId="{FFFEB57E-006B-40B3-94E3-586FA85DDD05}">
      <dgm:prSet/>
      <dgm:spPr/>
      <dgm:t>
        <a:bodyPr/>
        <a:lstStyle/>
        <a:p>
          <a:endParaRPr lang="en-US"/>
        </a:p>
      </dgm:t>
    </dgm:pt>
    <dgm:pt modelId="{550A7BE4-901A-4BB7-82C8-48A4A3C1F721}">
      <dgm:prSet/>
      <dgm:spPr/>
      <dgm:t>
        <a:bodyPr/>
        <a:lstStyle/>
        <a:p>
          <a:r>
            <a:rPr lang="en-US" dirty="0"/>
            <a:t>Diagrams </a:t>
          </a:r>
        </a:p>
      </dgm:t>
    </dgm:pt>
    <dgm:pt modelId="{03273C3A-5FBC-49A4-A99B-A1CB34AF0A3C}" type="parTrans" cxnId="{40041592-D236-4CA2-9754-AC9417B79C81}">
      <dgm:prSet/>
      <dgm:spPr/>
      <dgm:t>
        <a:bodyPr/>
        <a:lstStyle/>
        <a:p>
          <a:endParaRPr lang="en-US"/>
        </a:p>
      </dgm:t>
    </dgm:pt>
    <dgm:pt modelId="{90A17EDE-2CE7-4104-81C4-EF8A08334C5D}" type="sibTrans" cxnId="{40041592-D236-4CA2-9754-AC9417B79C81}">
      <dgm:prSet/>
      <dgm:spPr/>
      <dgm:t>
        <a:bodyPr/>
        <a:lstStyle/>
        <a:p>
          <a:endParaRPr lang="en-US"/>
        </a:p>
      </dgm:t>
    </dgm:pt>
    <dgm:pt modelId="{55C93E10-3E94-46E5-83EB-23EF61877051}" type="pres">
      <dgm:prSet presAssocID="{C3A2374A-35C1-4C92-8D84-DD103D7B6A9B}" presName="diagram" presStyleCnt="0">
        <dgm:presLayoutVars>
          <dgm:dir/>
          <dgm:resizeHandles val="exact"/>
        </dgm:presLayoutVars>
      </dgm:prSet>
      <dgm:spPr/>
    </dgm:pt>
    <dgm:pt modelId="{6CC91FA2-046F-4A1D-992C-99677136EEC7}" type="pres">
      <dgm:prSet presAssocID="{57337C47-F3E6-4DAB-987F-A7BA420BCCF4}" presName="node" presStyleLbl="node1" presStyleIdx="0" presStyleCnt="9">
        <dgm:presLayoutVars>
          <dgm:bulletEnabled val="1"/>
        </dgm:presLayoutVars>
      </dgm:prSet>
      <dgm:spPr/>
    </dgm:pt>
    <dgm:pt modelId="{4FD5C5BF-A8E4-41A0-922B-2326AEDE477E}" type="pres">
      <dgm:prSet presAssocID="{58790A7C-25E8-474F-AC1F-3866819A5E41}" presName="sibTrans" presStyleCnt="0"/>
      <dgm:spPr/>
    </dgm:pt>
    <dgm:pt modelId="{5D66E89B-CBB1-4E52-ACED-8BC759EE0192}" type="pres">
      <dgm:prSet presAssocID="{8A74D278-DB55-423A-AC96-75999CF0F117}" presName="node" presStyleLbl="node1" presStyleIdx="1" presStyleCnt="9">
        <dgm:presLayoutVars>
          <dgm:bulletEnabled val="1"/>
        </dgm:presLayoutVars>
      </dgm:prSet>
      <dgm:spPr/>
    </dgm:pt>
    <dgm:pt modelId="{AF6CFAE8-0B4A-4143-901C-19E818F76F3B}" type="pres">
      <dgm:prSet presAssocID="{CC4B65CF-7EF5-49BF-A903-C74F56C6BEB9}" presName="sibTrans" presStyleCnt="0"/>
      <dgm:spPr/>
    </dgm:pt>
    <dgm:pt modelId="{78F1F9E8-34B0-4F66-ACE8-D0CB261030E0}" type="pres">
      <dgm:prSet presAssocID="{83F01CE4-9DC4-4C80-AB60-08A1F0B23B18}" presName="node" presStyleLbl="node1" presStyleIdx="2" presStyleCnt="9">
        <dgm:presLayoutVars>
          <dgm:bulletEnabled val="1"/>
        </dgm:presLayoutVars>
      </dgm:prSet>
      <dgm:spPr/>
    </dgm:pt>
    <dgm:pt modelId="{F388FDAF-1A32-465C-A6E6-D0B8385B5E74}" type="pres">
      <dgm:prSet presAssocID="{73358F92-C127-430B-929B-309C50B15DED}" presName="sibTrans" presStyleCnt="0"/>
      <dgm:spPr/>
    </dgm:pt>
    <dgm:pt modelId="{EEC434FF-3464-4542-B588-EA037AD91D4D}" type="pres">
      <dgm:prSet presAssocID="{A55E7FF8-25AF-4034-8B0F-5AC8FD4596CB}" presName="node" presStyleLbl="node1" presStyleIdx="3" presStyleCnt="9">
        <dgm:presLayoutVars>
          <dgm:bulletEnabled val="1"/>
        </dgm:presLayoutVars>
      </dgm:prSet>
      <dgm:spPr/>
    </dgm:pt>
    <dgm:pt modelId="{4BCEA0EE-96A0-4C4C-A434-3ABDA0D9776E}" type="pres">
      <dgm:prSet presAssocID="{43CF22F9-E9A0-4FDD-8174-B9E001F731B8}" presName="sibTrans" presStyleCnt="0"/>
      <dgm:spPr/>
    </dgm:pt>
    <dgm:pt modelId="{23118527-4D4E-4F26-A70A-DF431B4D2870}" type="pres">
      <dgm:prSet presAssocID="{7B2F548E-A6AA-4C4F-A00E-F07960527583}" presName="node" presStyleLbl="node1" presStyleIdx="4" presStyleCnt="9">
        <dgm:presLayoutVars>
          <dgm:bulletEnabled val="1"/>
        </dgm:presLayoutVars>
      </dgm:prSet>
      <dgm:spPr/>
    </dgm:pt>
    <dgm:pt modelId="{E7196367-647A-4147-90A7-EAFBE221A578}" type="pres">
      <dgm:prSet presAssocID="{0F2404DB-1E7A-4939-BD96-721419BC3050}" presName="sibTrans" presStyleCnt="0"/>
      <dgm:spPr/>
    </dgm:pt>
    <dgm:pt modelId="{69B19296-6A5E-414A-ACE2-2AE5AA26DACB}" type="pres">
      <dgm:prSet presAssocID="{9EF3E52D-2F1D-467C-BFDB-532A9C04E501}" presName="node" presStyleLbl="node1" presStyleIdx="5" presStyleCnt="9">
        <dgm:presLayoutVars>
          <dgm:bulletEnabled val="1"/>
        </dgm:presLayoutVars>
      </dgm:prSet>
      <dgm:spPr/>
    </dgm:pt>
    <dgm:pt modelId="{3ABD3061-7D5B-492C-BD79-54FD2E0AE3B3}" type="pres">
      <dgm:prSet presAssocID="{B838AE1A-3497-4788-BE4D-B5BC7E4F60AE}" presName="sibTrans" presStyleCnt="0"/>
      <dgm:spPr/>
    </dgm:pt>
    <dgm:pt modelId="{2025E747-1751-43A3-806B-D658234D6A6F}" type="pres">
      <dgm:prSet presAssocID="{E28F270A-93ED-4ED7-A24C-EEC768EF7CEC}" presName="node" presStyleLbl="node1" presStyleIdx="6" presStyleCnt="9">
        <dgm:presLayoutVars>
          <dgm:bulletEnabled val="1"/>
        </dgm:presLayoutVars>
      </dgm:prSet>
      <dgm:spPr/>
    </dgm:pt>
    <dgm:pt modelId="{773AF6F1-EBC6-4A63-B05C-844FE874E0BE}" type="pres">
      <dgm:prSet presAssocID="{862846C1-2D28-4280-86A3-FC1BDD43B43F}" presName="sibTrans" presStyleCnt="0"/>
      <dgm:spPr/>
    </dgm:pt>
    <dgm:pt modelId="{75634722-D19E-441B-AAA3-EA528FCBD9EB}" type="pres">
      <dgm:prSet presAssocID="{5A456E0B-FE30-4D0B-AA8E-A36CB8C7B7A3}" presName="node" presStyleLbl="node1" presStyleIdx="7" presStyleCnt="9">
        <dgm:presLayoutVars>
          <dgm:bulletEnabled val="1"/>
        </dgm:presLayoutVars>
      </dgm:prSet>
      <dgm:spPr/>
    </dgm:pt>
    <dgm:pt modelId="{19DDA457-32AB-46FD-9392-3D26B7894547}" type="pres">
      <dgm:prSet presAssocID="{707FD022-808C-4B94-A247-72861AD4FCD7}" presName="sibTrans" presStyleCnt="0"/>
      <dgm:spPr/>
    </dgm:pt>
    <dgm:pt modelId="{5163CB23-512F-4794-B6B7-73A13E59E850}" type="pres">
      <dgm:prSet presAssocID="{550A7BE4-901A-4BB7-82C8-48A4A3C1F721}" presName="node" presStyleLbl="node1" presStyleIdx="8" presStyleCnt="9">
        <dgm:presLayoutVars>
          <dgm:bulletEnabled val="1"/>
        </dgm:presLayoutVars>
      </dgm:prSet>
      <dgm:spPr/>
    </dgm:pt>
  </dgm:ptLst>
  <dgm:cxnLst>
    <dgm:cxn modelId="{6B7D7C17-A317-4FC8-9089-2C4BBC9E144B}" srcId="{C3A2374A-35C1-4C92-8D84-DD103D7B6A9B}" destId="{8A74D278-DB55-423A-AC96-75999CF0F117}" srcOrd="1" destOrd="0" parTransId="{2D2A45A9-D558-4307-9B95-2C57156D5148}" sibTransId="{CC4B65CF-7EF5-49BF-A903-C74F56C6BEB9}"/>
    <dgm:cxn modelId="{328D4C29-D17A-407C-8F53-5935546DBC57}" type="presOf" srcId="{E28F270A-93ED-4ED7-A24C-EEC768EF7CEC}" destId="{2025E747-1751-43A3-806B-D658234D6A6F}" srcOrd="0" destOrd="0" presId="urn:microsoft.com/office/officeart/2005/8/layout/default"/>
    <dgm:cxn modelId="{1F6CD829-F047-4A3C-A702-B023A2AFF36B}" type="presOf" srcId="{C3A2374A-35C1-4C92-8D84-DD103D7B6A9B}" destId="{55C93E10-3E94-46E5-83EB-23EF61877051}" srcOrd="0" destOrd="0" presId="urn:microsoft.com/office/officeart/2005/8/layout/default"/>
    <dgm:cxn modelId="{B355C44D-D0C3-4990-A387-4D125E05658E}" srcId="{C3A2374A-35C1-4C92-8D84-DD103D7B6A9B}" destId="{E28F270A-93ED-4ED7-A24C-EEC768EF7CEC}" srcOrd="6" destOrd="0" parTransId="{713730E5-F2F9-44BA-BAC9-3C493D0778ED}" sibTransId="{862846C1-2D28-4280-86A3-FC1BDD43B43F}"/>
    <dgm:cxn modelId="{D64A2F56-0FEF-4483-8765-D9C9D632BCCF}" type="presOf" srcId="{9EF3E52D-2F1D-467C-BFDB-532A9C04E501}" destId="{69B19296-6A5E-414A-ACE2-2AE5AA26DACB}" srcOrd="0" destOrd="0" presId="urn:microsoft.com/office/officeart/2005/8/layout/default"/>
    <dgm:cxn modelId="{FFFEB57E-006B-40B3-94E3-586FA85DDD05}" srcId="{C3A2374A-35C1-4C92-8D84-DD103D7B6A9B}" destId="{5A456E0B-FE30-4D0B-AA8E-A36CB8C7B7A3}" srcOrd="7" destOrd="0" parTransId="{ADC988FB-373C-4297-BFE0-86260B883501}" sibTransId="{707FD022-808C-4B94-A247-72861AD4FCD7}"/>
    <dgm:cxn modelId="{962C4D8A-8BC2-4A77-8F00-36F0481D8026}" type="presOf" srcId="{550A7BE4-901A-4BB7-82C8-48A4A3C1F721}" destId="{5163CB23-512F-4794-B6B7-73A13E59E850}" srcOrd="0" destOrd="0" presId="urn:microsoft.com/office/officeart/2005/8/layout/default"/>
    <dgm:cxn modelId="{40041592-D236-4CA2-9754-AC9417B79C81}" srcId="{C3A2374A-35C1-4C92-8D84-DD103D7B6A9B}" destId="{550A7BE4-901A-4BB7-82C8-48A4A3C1F721}" srcOrd="8" destOrd="0" parTransId="{03273C3A-5FBC-49A4-A99B-A1CB34AF0A3C}" sibTransId="{90A17EDE-2CE7-4104-81C4-EF8A08334C5D}"/>
    <dgm:cxn modelId="{57DA6494-85D0-47F2-810D-D069B5193AA1}" srcId="{C3A2374A-35C1-4C92-8D84-DD103D7B6A9B}" destId="{57337C47-F3E6-4DAB-987F-A7BA420BCCF4}" srcOrd="0" destOrd="0" parTransId="{ABC7AC8B-9A1C-475E-8536-154A832D9B91}" sibTransId="{58790A7C-25E8-474F-AC1F-3866819A5E41}"/>
    <dgm:cxn modelId="{1DF620AB-1919-43AD-A7D6-0590B60A7E95}" type="presOf" srcId="{A55E7FF8-25AF-4034-8B0F-5AC8FD4596CB}" destId="{EEC434FF-3464-4542-B588-EA037AD91D4D}" srcOrd="0" destOrd="0" presId="urn:microsoft.com/office/officeart/2005/8/layout/default"/>
    <dgm:cxn modelId="{3EBE9FAB-ECAE-4422-8922-5245A2F3861F}" type="presOf" srcId="{8A74D278-DB55-423A-AC96-75999CF0F117}" destId="{5D66E89B-CBB1-4E52-ACED-8BC759EE0192}" srcOrd="0" destOrd="0" presId="urn:microsoft.com/office/officeart/2005/8/layout/default"/>
    <dgm:cxn modelId="{0ADDF7B4-450C-4131-9D1F-25D527DBB9F8}" srcId="{C3A2374A-35C1-4C92-8D84-DD103D7B6A9B}" destId="{9EF3E52D-2F1D-467C-BFDB-532A9C04E501}" srcOrd="5" destOrd="0" parTransId="{18790C8A-6A90-47A8-A127-37D78568AC01}" sibTransId="{B838AE1A-3497-4788-BE4D-B5BC7E4F60AE}"/>
    <dgm:cxn modelId="{A4B68EB5-2B25-4D1B-9D3A-3DB0A405E037}" srcId="{C3A2374A-35C1-4C92-8D84-DD103D7B6A9B}" destId="{83F01CE4-9DC4-4C80-AB60-08A1F0B23B18}" srcOrd="2" destOrd="0" parTransId="{70DE0B77-A774-4DF1-83C6-16A7C028AF07}" sibTransId="{73358F92-C127-430B-929B-309C50B15DED}"/>
    <dgm:cxn modelId="{B5D25DC1-5260-4123-88C1-B7320144BF55}" type="presOf" srcId="{5A456E0B-FE30-4D0B-AA8E-A36CB8C7B7A3}" destId="{75634722-D19E-441B-AAA3-EA528FCBD9EB}" srcOrd="0" destOrd="0" presId="urn:microsoft.com/office/officeart/2005/8/layout/default"/>
    <dgm:cxn modelId="{45FC5DDE-87DF-4B8F-96D7-ED7C023273A2}" type="presOf" srcId="{83F01CE4-9DC4-4C80-AB60-08A1F0B23B18}" destId="{78F1F9E8-34B0-4F66-ACE8-D0CB261030E0}" srcOrd="0" destOrd="0" presId="urn:microsoft.com/office/officeart/2005/8/layout/default"/>
    <dgm:cxn modelId="{DA95D0E8-36C1-4BB6-B5FF-AED148BF6AD0}" srcId="{C3A2374A-35C1-4C92-8D84-DD103D7B6A9B}" destId="{7B2F548E-A6AA-4C4F-A00E-F07960527583}" srcOrd="4" destOrd="0" parTransId="{1D0CC893-A261-48C7-BE46-962688922941}" sibTransId="{0F2404DB-1E7A-4939-BD96-721419BC3050}"/>
    <dgm:cxn modelId="{C0EB94EA-BC33-447F-A545-B5497FE0D791}" type="presOf" srcId="{7B2F548E-A6AA-4C4F-A00E-F07960527583}" destId="{23118527-4D4E-4F26-A70A-DF431B4D2870}" srcOrd="0" destOrd="0" presId="urn:microsoft.com/office/officeart/2005/8/layout/default"/>
    <dgm:cxn modelId="{994566EC-0849-4E7A-9890-27545B06EBB1}" type="presOf" srcId="{57337C47-F3E6-4DAB-987F-A7BA420BCCF4}" destId="{6CC91FA2-046F-4A1D-992C-99677136EEC7}" srcOrd="0" destOrd="0" presId="urn:microsoft.com/office/officeart/2005/8/layout/default"/>
    <dgm:cxn modelId="{8E5B30FD-45DB-4210-8BA0-28FC683D1750}" srcId="{C3A2374A-35C1-4C92-8D84-DD103D7B6A9B}" destId="{A55E7FF8-25AF-4034-8B0F-5AC8FD4596CB}" srcOrd="3" destOrd="0" parTransId="{1227FC30-7889-4E81-ADD8-0D1BAE07E3F9}" sibTransId="{43CF22F9-E9A0-4FDD-8174-B9E001F731B8}"/>
    <dgm:cxn modelId="{22EDF952-252D-42BE-B7EF-985992CE5A8D}" type="presParOf" srcId="{55C93E10-3E94-46E5-83EB-23EF61877051}" destId="{6CC91FA2-046F-4A1D-992C-99677136EEC7}" srcOrd="0" destOrd="0" presId="urn:microsoft.com/office/officeart/2005/8/layout/default"/>
    <dgm:cxn modelId="{1D08974B-D891-44FF-9F18-9A1DE850CD0F}" type="presParOf" srcId="{55C93E10-3E94-46E5-83EB-23EF61877051}" destId="{4FD5C5BF-A8E4-41A0-922B-2326AEDE477E}" srcOrd="1" destOrd="0" presId="urn:microsoft.com/office/officeart/2005/8/layout/default"/>
    <dgm:cxn modelId="{E714BAA6-A235-4ADF-B3FE-45A2335DEEE9}" type="presParOf" srcId="{55C93E10-3E94-46E5-83EB-23EF61877051}" destId="{5D66E89B-CBB1-4E52-ACED-8BC759EE0192}" srcOrd="2" destOrd="0" presId="urn:microsoft.com/office/officeart/2005/8/layout/default"/>
    <dgm:cxn modelId="{A6EFEEDB-235B-40E5-BB8D-2F9BFAED5078}" type="presParOf" srcId="{55C93E10-3E94-46E5-83EB-23EF61877051}" destId="{AF6CFAE8-0B4A-4143-901C-19E818F76F3B}" srcOrd="3" destOrd="0" presId="urn:microsoft.com/office/officeart/2005/8/layout/default"/>
    <dgm:cxn modelId="{9F35D9CD-051B-4ECA-933E-0BAD798ED9C7}" type="presParOf" srcId="{55C93E10-3E94-46E5-83EB-23EF61877051}" destId="{78F1F9E8-34B0-4F66-ACE8-D0CB261030E0}" srcOrd="4" destOrd="0" presId="urn:microsoft.com/office/officeart/2005/8/layout/default"/>
    <dgm:cxn modelId="{B15603C0-F28B-4FBB-9A79-7AADB138C502}" type="presParOf" srcId="{55C93E10-3E94-46E5-83EB-23EF61877051}" destId="{F388FDAF-1A32-465C-A6E6-D0B8385B5E74}" srcOrd="5" destOrd="0" presId="urn:microsoft.com/office/officeart/2005/8/layout/default"/>
    <dgm:cxn modelId="{A60D436A-D044-4955-B9A7-3D4089ACEED5}" type="presParOf" srcId="{55C93E10-3E94-46E5-83EB-23EF61877051}" destId="{EEC434FF-3464-4542-B588-EA037AD91D4D}" srcOrd="6" destOrd="0" presId="urn:microsoft.com/office/officeart/2005/8/layout/default"/>
    <dgm:cxn modelId="{E1353745-4FA8-48F8-A82B-F67741EEC77F}" type="presParOf" srcId="{55C93E10-3E94-46E5-83EB-23EF61877051}" destId="{4BCEA0EE-96A0-4C4C-A434-3ABDA0D9776E}" srcOrd="7" destOrd="0" presId="urn:microsoft.com/office/officeart/2005/8/layout/default"/>
    <dgm:cxn modelId="{E33C0663-9249-4012-A8D5-465130E33E75}" type="presParOf" srcId="{55C93E10-3E94-46E5-83EB-23EF61877051}" destId="{23118527-4D4E-4F26-A70A-DF431B4D2870}" srcOrd="8" destOrd="0" presId="urn:microsoft.com/office/officeart/2005/8/layout/default"/>
    <dgm:cxn modelId="{1E4708FB-0381-483B-ABA8-46ECA6507F13}" type="presParOf" srcId="{55C93E10-3E94-46E5-83EB-23EF61877051}" destId="{E7196367-647A-4147-90A7-EAFBE221A578}" srcOrd="9" destOrd="0" presId="urn:microsoft.com/office/officeart/2005/8/layout/default"/>
    <dgm:cxn modelId="{13EC9388-278A-4320-82EF-00ADD2FD03BF}" type="presParOf" srcId="{55C93E10-3E94-46E5-83EB-23EF61877051}" destId="{69B19296-6A5E-414A-ACE2-2AE5AA26DACB}" srcOrd="10" destOrd="0" presId="urn:microsoft.com/office/officeart/2005/8/layout/default"/>
    <dgm:cxn modelId="{D1D8C0D7-897B-4FF0-B13E-AE40737DB1F7}" type="presParOf" srcId="{55C93E10-3E94-46E5-83EB-23EF61877051}" destId="{3ABD3061-7D5B-492C-BD79-54FD2E0AE3B3}" srcOrd="11" destOrd="0" presId="urn:microsoft.com/office/officeart/2005/8/layout/default"/>
    <dgm:cxn modelId="{B563006B-10B2-4185-993E-A9E9B51B3DFE}" type="presParOf" srcId="{55C93E10-3E94-46E5-83EB-23EF61877051}" destId="{2025E747-1751-43A3-806B-D658234D6A6F}" srcOrd="12" destOrd="0" presId="urn:microsoft.com/office/officeart/2005/8/layout/default"/>
    <dgm:cxn modelId="{758DE291-C2A9-439D-A611-2831D53A5F2D}" type="presParOf" srcId="{55C93E10-3E94-46E5-83EB-23EF61877051}" destId="{773AF6F1-EBC6-4A63-B05C-844FE874E0BE}" srcOrd="13" destOrd="0" presId="urn:microsoft.com/office/officeart/2005/8/layout/default"/>
    <dgm:cxn modelId="{AB44CDC8-B7D8-4F2E-B871-43B84C57DB43}" type="presParOf" srcId="{55C93E10-3E94-46E5-83EB-23EF61877051}" destId="{75634722-D19E-441B-AAA3-EA528FCBD9EB}" srcOrd="14" destOrd="0" presId="urn:microsoft.com/office/officeart/2005/8/layout/default"/>
    <dgm:cxn modelId="{71C502FF-CD74-4C9E-A636-17D2BECDEE8C}" type="presParOf" srcId="{55C93E10-3E94-46E5-83EB-23EF61877051}" destId="{19DDA457-32AB-46FD-9392-3D26B7894547}" srcOrd="15" destOrd="0" presId="urn:microsoft.com/office/officeart/2005/8/layout/default"/>
    <dgm:cxn modelId="{5F28FA7D-BCEF-49AD-A43D-03A260A48A79}" type="presParOf" srcId="{55C93E10-3E94-46E5-83EB-23EF61877051}" destId="{5163CB23-512F-4794-B6B7-73A13E59E850}"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74FF34-DBF2-4969-93E5-CE57367356ED}" type="doc">
      <dgm:prSet loTypeId="urn:microsoft.com/office/officeart/2016/7/layout/RepeatingBendingProcessNew" loCatId="process" qsTypeId="urn:microsoft.com/office/officeart/2005/8/quickstyle/simple2" qsCatId="simple" csTypeId="urn:microsoft.com/office/officeart/2005/8/colors/colorful5" csCatId="colorful" phldr="1"/>
      <dgm:spPr/>
      <dgm:t>
        <a:bodyPr/>
        <a:lstStyle/>
        <a:p>
          <a:endParaRPr lang="en-US"/>
        </a:p>
      </dgm:t>
    </dgm:pt>
    <dgm:pt modelId="{92C81148-FD31-409A-BDC3-F41873ABD7B6}">
      <dgm:prSet/>
      <dgm:spPr/>
      <dgm:t>
        <a:bodyPr/>
        <a:lstStyle/>
        <a:p>
          <a:r>
            <a:rPr lang="en-US" b="1" dirty="0"/>
            <a:t>Research &amp; Analysis (1-2 Months):</a:t>
          </a:r>
          <a:r>
            <a:rPr lang="en-US" dirty="0"/>
            <a:t> Identify farmers' needs and define features.</a:t>
          </a:r>
        </a:p>
      </dgm:t>
    </dgm:pt>
    <dgm:pt modelId="{98D96555-F66D-4C34-9AB3-B15CCCB6605E}" type="parTrans" cxnId="{77ABF271-E3EE-4F89-BB46-FA2DAB7CBEBD}">
      <dgm:prSet/>
      <dgm:spPr/>
      <dgm:t>
        <a:bodyPr/>
        <a:lstStyle/>
        <a:p>
          <a:endParaRPr lang="en-US"/>
        </a:p>
      </dgm:t>
    </dgm:pt>
    <dgm:pt modelId="{5525BC8A-8F01-438D-8F0F-64133F771BCC}" type="sibTrans" cxnId="{77ABF271-E3EE-4F89-BB46-FA2DAB7CBEBD}">
      <dgm:prSet/>
      <dgm:spPr/>
      <dgm:t>
        <a:bodyPr/>
        <a:lstStyle/>
        <a:p>
          <a:endParaRPr lang="en-US"/>
        </a:p>
      </dgm:t>
    </dgm:pt>
    <dgm:pt modelId="{EE1BEEC6-11B8-4085-AE25-488A911E2FAB}">
      <dgm:prSet/>
      <dgm:spPr/>
      <dgm:t>
        <a:bodyPr/>
        <a:lstStyle/>
        <a:p>
          <a:r>
            <a:rPr lang="en-US" b="1"/>
            <a:t>Design &amp; Prototyping (2-3 Months):</a:t>
          </a:r>
          <a:r>
            <a:rPr lang="en-US"/>
            <a:t> Create wireframes, architecture, and a clickable prototype.</a:t>
          </a:r>
        </a:p>
      </dgm:t>
    </dgm:pt>
    <dgm:pt modelId="{B87715FE-96E7-4517-8D85-EC92D8648CE4}" type="parTrans" cxnId="{06474C32-6E7A-4895-93C8-6A3328E0CA34}">
      <dgm:prSet/>
      <dgm:spPr/>
      <dgm:t>
        <a:bodyPr/>
        <a:lstStyle/>
        <a:p>
          <a:endParaRPr lang="en-US"/>
        </a:p>
      </dgm:t>
    </dgm:pt>
    <dgm:pt modelId="{60F3A0BE-CEC9-4F61-8AF3-72E2655D6691}" type="sibTrans" cxnId="{06474C32-6E7A-4895-93C8-6A3328E0CA34}">
      <dgm:prSet/>
      <dgm:spPr/>
      <dgm:t>
        <a:bodyPr/>
        <a:lstStyle/>
        <a:p>
          <a:endParaRPr lang="en-US"/>
        </a:p>
      </dgm:t>
    </dgm:pt>
    <dgm:pt modelId="{91B5D226-A39A-4D82-88FB-FA4BB8A7330D}">
      <dgm:prSet/>
      <dgm:spPr/>
      <dgm:t>
        <a:bodyPr/>
        <a:lstStyle/>
        <a:p>
          <a:r>
            <a:rPr lang="en-US" b="1"/>
            <a:t>Development (4-6 Months):</a:t>
          </a:r>
          <a:r>
            <a:rPr lang="en-US"/>
            <a:t> Build backend (APIs, database), frontend (UI, data visualization), and AI modules.</a:t>
          </a:r>
        </a:p>
      </dgm:t>
    </dgm:pt>
    <dgm:pt modelId="{B7DBDC3F-25FC-4119-8F68-430C7B1A63E7}" type="parTrans" cxnId="{603EA35C-C363-4000-841F-0A0FE5A85DE4}">
      <dgm:prSet/>
      <dgm:spPr/>
      <dgm:t>
        <a:bodyPr/>
        <a:lstStyle/>
        <a:p>
          <a:endParaRPr lang="en-US"/>
        </a:p>
      </dgm:t>
    </dgm:pt>
    <dgm:pt modelId="{78A1E2B9-455C-4C1D-B4AD-42CFE332CB29}" type="sibTrans" cxnId="{603EA35C-C363-4000-841F-0A0FE5A85DE4}">
      <dgm:prSet/>
      <dgm:spPr/>
      <dgm:t>
        <a:bodyPr/>
        <a:lstStyle/>
        <a:p>
          <a:endParaRPr lang="en-US"/>
        </a:p>
      </dgm:t>
    </dgm:pt>
    <dgm:pt modelId="{80B26AF7-6565-4DCD-A713-074607528806}">
      <dgm:prSet/>
      <dgm:spPr/>
      <dgm:t>
        <a:bodyPr/>
        <a:lstStyle/>
        <a:p>
          <a:r>
            <a:rPr lang="en-US" b="1"/>
            <a:t>Testing (2 Months):</a:t>
          </a:r>
          <a:r>
            <a:rPr lang="en-US"/>
            <a:t> Test IoT integration, functionality, and user acceptance.</a:t>
          </a:r>
        </a:p>
      </dgm:t>
    </dgm:pt>
    <dgm:pt modelId="{40A88FAD-4850-4861-80DF-F54924B81D01}" type="parTrans" cxnId="{3CF828B3-8722-4265-837D-CF7E0FDA65F5}">
      <dgm:prSet/>
      <dgm:spPr/>
      <dgm:t>
        <a:bodyPr/>
        <a:lstStyle/>
        <a:p>
          <a:endParaRPr lang="en-US"/>
        </a:p>
      </dgm:t>
    </dgm:pt>
    <dgm:pt modelId="{35BDDF4D-F449-48A8-AEE6-36CE19E836F0}" type="sibTrans" cxnId="{3CF828B3-8722-4265-837D-CF7E0FDA65F5}">
      <dgm:prSet/>
      <dgm:spPr/>
      <dgm:t>
        <a:bodyPr/>
        <a:lstStyle/>
        <a:p>
          <a:endParaRPr lang="en-US"/>
        </a:p>
      </dgm:t>
    </dgm:pt>
    <dgm:pt modelId="{FCDBD492-33C7-4B1B-A15E-AF520C17BFF6}">
      <dgm:prSet/>
      <dgm:spPr/>
      <dgm:t>
        <a:bodyPr/>
        <a:lstStyle/>
        <a:p>
          <a:r>
            <a:rPr lang="en-US" b="1"/>
            <a:t>Deployment (1 Month):</a:t>
          </a:r>
          <a:r>
            <a:rPr lang="en-US"/>
            <a:t> Launch platform on cloud and app stores with training.</a:t>
          </a:r>
        </a:p>
      </dgm:t>
    </dgm:pt>
    <dgm:pt modelId="{8EBADB4A-EE0E-414A-B30A-29118EDBAB8A}" type="parTrans" cxnId="{55356B61-7F94-4904-AEA4-6B15F81ECE18}">
      <dgm:prSet/>
      <dgm:spPr/>
      <dgm:t>
        <a:bodyPr/>
        <a:lstStyle/>
        <a:p>
          <a:endParaRPr lang="en-US"/>
        </a:p>
      </dgm:t>
    </dgm:pt>
    <dgm:pt modelId="{61E4E003-9E34-4EFB-A120-79DD0D54746F}" type="sibTrans" cxnId="{55356B61-7F94-4904-AEA4-6B15F81ECE18}">
      <dgm:prSet/>
      <dgm:spPr/>
      <dgm:t>
        <a:bodyPr/>
        <a:lstStyle/>
        <a:p>
          <a:endParaRPr lang="en-US"/>
        </a:p>
      </dgm:t>
    </dgm:pt>
    <dgm:pt modelId="{7AC6E3C8-65E4-4A7C-BC8D-06A15340EB99}">
      <dgm:prSet/>
      <dgm:spPr/>
      <dgm:t>
        <a:bodyPr/>
        <a:lstStyle/>
        <a:p>
          <a:r>
            <a:rPr lang="en-US" b="1"/>
            <a:t>Maintenance (Ongoing):</a:t>
          </a:r>
          <a:r>
            <a:rPr lang="en-US"/>
            <a:t> Provide support, gather feedback, and update regularly.</a:t>
          </a:r>
        </a:p>
      </dgm:t>
    </dgm:pt>
    <dgm:pt modelId="{1B8B8C73-DC76-437A-8127-14B13F0CA414}" type="parTrans" cxnId="{C775AF33-389B-46B0-A9DC-0AE1F501B1D0}">
      <dgm:prSet/>
      <dgm:spPr/>
      <dgm:t>
        <a:bodyPr/>
        <a:lstStyle/>
        <a:p>
          <a:endParaRPr lang="en-US"/>
        </a:p>
      </dgm:t>
    </dgm:pt>
    <dgm:pt modelId="{60E3CBEA-9285-4FCA-9F71-D6593F0E3D40}" type="sibTrans" cxnId="{C775AF33-389B-46B0-A9DC-0AE1F501B1D0}">
      <dgm:prSet/>
      <dgm:spPr/>
      <dgm:t>
        <a:bodyPr/>
        <a:lstStyle/>
        <a:p>
          <a:endParaRPr lang="en-US"/>
        </a:p>
      </dgm:t>
    </dgm:pt>
    <dgm:pt modelId="{85D947E2-C47B-4823-AD53-C5D6C42E739D}">
      <dgm:prSet/>
      <dgm:spPr/>
      <dgm:t>
        <a:bodyPr/>
        <a:lstStyle/>
        <a:p>
          <a:r>
            <a:rPr lang="en-US" b="1"/>
            <a:t>Timeline:</a:t>
          </a:r>
          <a:r>
            <a:rPr lang="en-US"/>
            <a:t> 10-14 months</a:t>
          </a:r>
          <a:br>
            <a:rPr lang="en-US"/>
          </a:br>
          <a:r>
            <a:rPr lang="en-US" b="1"/>
            <a:t>Milestones:</a:t>
          </a:r>
          <a:r>
            <a:rPr lang="en-US"/>
            <a:t> Design, IoT integration, AI deployment, prototype, full launch.</a:t>
          </a:r>
        </a:p>
      </dgm:t>
    </dgm:pt>
    <dgm:pt modelId="{8C210E94-6AF3-446E-8865-E42A61EC2DE3}" type="parTrans" cxnId="{71EBE55D-2F9C-4723-AF3B-DA4CA4443B90}">
      <dgm:prSet/>
      <dgm:spPr/>
      <dgm:t>
        <a:bodyPr/>
        <a:lstStyle/>
        <a:p>
          <a:endParaRPr lang="en-US"/>
        </a:p>
      </dgm:t>
    </dgm:pt>
    <dgm:pt modelId="{2F69A184-91ED-4C2B-B206-F6842591BE9B}" type="sibTrans" cxnId="{71EBE55D-2F9C-4723-AF3B-DA4CA4443B90}">
      <dgm:prSet/>
      <dgm:spPr/>
      <dgm:t>
        <a:bodyPr/>
        <a:lstStyle/>
        <a:p>
          <a:endParaRPr lang="en-US"/>
        </a:p>
      </dgm:t>
    </dgm:pt>
    <dgm:pt modelId="{14A78FEC-CA99-45CF-8639-B910396D5200}" type="pres">
      <dgm:prSet presAssocID="{A074FF34-DBF2-4969-93E5-CE57367356ED}" presName="Name0" presStyleCnt="0">
        <dgm:presLayoutVars>
          <dgm:dir/>
          <dgm:resizeHandles val="exact"/>
        </dgm:presLayoutVars>
      </dgm:prSet>
      <dgm:spPr/>
    </dgm:pt>
    <dgm:pt modelId="{E1EBA9A0-E37B-4973-884E-978BF36995E0}" type="pres">
      <dgm:prSet presAssocID="{92C81148-FD31-409A-BDC3-F41873ABD7B6}" presName="node" presStyleLbl="node1" presStyleIdx="0" presStyleCnt="7">
        <dgm:presLayoutVars>
          <dgm:bulletEnabled val="1"/>
        </dgm:presLayoutVars>
      </dgm:prSet>
      <dgm:spPr/>
    </dgm:pt>
    <dgm:pt modelId="{5906BF1C-776D-488C-9538-AD6697BC4DC4}" type="pres">
      <dgm:prSet presAssocID="{5525BC8A-8F01-438D-8F0F-64133F771BCC}" presName="sibTrans" presStyleLbl="sibTrans1D1" presStyleIdx="0" presStyleCnt="6"/>
      <dgm:spPr/>
    </dgm:pt>
    <dgm:pt modelId="{3D1434CE-5E8B-4EE3-85B1-750915432AFE}" type="pres">
      <dgm:prSet presAssocID="{5525BC8A-8F01-438D-8F0F-64133F771BCC}" presName="connectorText" presStyleLbl="sibTrans1D1" presStyleIdx="0" presStyleCnt="6"/>
      <dgm:spPr/>
    </dgm:pt>
    <dgm:pt modelId="{E440F1A7-587F-4DEB-AD12-DAD06F1D1770}" type="pres">
      <dgm:prSet presAssocID="{EE1BEEC6-11B8-4085-AE25-488A911E2FAB}" presName="node" presStyleLbl="node1" presStyleIdx="1" presStyleCnt="7">
        <dgm:presLayoutVars>
          <dgm:bulletEnabled val="1"/>
        </dgm:presLayoutVars>
      </dgm:prSet>
      <dgm:spPr/>
    </dgm:pt>
    <dgm:pt modelId="{3C57798E-C618-462F-B398-E06C24CFCCB6}" type="pres">
      <dgm:prSet presAssocID="{60F3A0BE-CEC9-4F61-8AF3-72E2655D6691}" presName="sibTrans" presStyleLbl="sibTrans1D1" presStyleIdx="1" presStyleCnt="6"/>
      <dgm:spPr/>
    </dgm:pt>
    <dgm:pt modelId="{43B2C993-7709-4716-9BFF-01D6556893A9}" type="pres">
      <dgm:prSet presAssocID="{60F3A0BE-CEC9-4F61-8AF3-72E2655D6691}" presName="connectorText" presStyleLbl="sibTrans1D1" presStyleIdx="1" presStyleCnt="6"/>
      <dgm:spPr/>
    </dgm:pt>
    <dgm:pt modelId="{5AD5D12D-22DA-4CA3-AC17-82E5756056B5}" type="pres">
      <dgm:prSet presAssocID="{91B5D226-A39A-4D82-88FB-FA4BB8A7330D}" presName="node" presStyleLbl="node1" presStyleIdx="2" presStyleCnt="7">
        <dgm:presLayoutVars>
          <dgm:bulletEnabled val="1"/>
        </dgm:presLayoutVars>
      </dgm:prSet>
      <dgm:spPr/>
    </dgm:pt>
    <dgm:pt modelId="{DA168670-EFD4-4AD4-8E1A-2396A5AA9F01}" type="pres">
      <dgm:prSet presAssocID="{78A1E2B9-455C-4C1D-B4AD-42CFE332CB29}" presName="sibTrans" presStyleLbl="sibTrans1D1" presStyleIdx="2" presStyleCnt="6"/>
      <dgm:spPr/>
    </dgm:pt>
    <dgm:pt modelId="{AA526C74-862E-4E31-8AE1-1D53E12EA489}" type="pres">
      <dgm:prSet presAssocID="{78A1E2B9-455C-4C1D-B4AD-42CFE332CB29}" presName="connectorText" presStyleLbl="sibTrans1D1" presStyleIdx="2" presStyleCnt="6"/>
      <dgm:spPr/>
    </dgm:pt>
    <dgm:pt modelId="{ACF63A6F-01EB-4FE8-A376-504E27C04741}" type="pres">
      <dgm:prSet presAssocID="{80B26AF7-6565-4DCD-A713-074607528806}" presName="node" presStyleLbl="node1" presStyleIdx="3" presStyleCnt="7">
        <dgm:presLayoutVars>
          <dgm:bulletEnabled val="1"/>
        </dgm:presLayoutVars>
      </dgm:prSet>
      <dgm:spPr/>
    </dgm:pt>
    <dgm:pt modelId="{5D2294B8-FC23-4D70-9182-D993FFD44E6D}" type="pres">
      <dgm:prSet presAssocID="{35BDDF4D-F449-48A8-AEE6-36CE19E836F0}" presName="sibTrans" presStyleLbl="sibTrans1D1" presStyleIdx="3" presStyleCnt="6"/>
      <dgm:spPr/>
    </dgm:pt>
    <dgm:pt modelId="{DB7D0F11-9A80-495A-8ACA-24A6D2A5FB74}" type="pres">
      <dgm:prSet presAssocID="{35BDDF4D-F449-48A8-AEE6-36CE19E836F0}" presName="connectorText" presStyleLbl="sibTrans1D1" presStyleIdx="3" presStyleCnt="6"/>
      <dgm:spPr/>
    </dgm:pt>
    <dgm:pt modelId="{4EA06A61-153A-4B69-8089-7C52E04E95BD}" type="pres">
      <dgm:prSet presAssocID="{FCDBD492-33C7-4B1B-A15E-AF520C17BFF6}" presName="node" presStyleLbl="node1" presStyleIdx="4" presStyleCnt="7">
        <dgm:presLayoutVars>
          <dgm:bulletEnabled val="1"/>
        </dgm:presLayoutVars>
      </dgm:prSet>
      <dgm:spPr/>
    </dgm:pt>
    <dgm:pt modelId="{9BA0A1F4-B4BD-4C7E-87AD-BA44155BFF13}" type="pres">
      <dgm:prSet presAssocID="{61E4E003-9E34-4EFB-A120-79DD0D54746F}" presName="sibTrans" presStyleLbl="sibTrans1D1" presStyleIdx="4" presStyleCnt="6"/>
      <dgm:spPr/>
    </dgm:pt>
    <dgm:pt modelId="{96C4431E-FD6A-44DA-8C68-B1ECE0EC751A}" type="pres">
      <dgm:prSet presAssocID="{61E4E003-9E34-4EFB-A120-79DD0D54746F}" presName="connectorText" presStyleLbl="sibTrans1D1" presStyleIdx="4" presStyleCnt="6"/>
      <dgm:spPr/>
    </dgm:pt>
    <dgm:pt modelId="{C3AD1F4D-681A-46D2-8C6D-5360A12EEB97}" type="pres">
      <dgm:prSet presAssocID="{7AC6E3C8-65E4-4A7C-BC8D-06A15340EB99}" presName="node" presStyleLbl="node1" presStyleIdx="5" presStyleCnt="7">
        <dgm:presLayoutVars>
          <dgm:bulletEnabled val="1"/>
        </dgm:presLayoutVars>
      </dgm:prSet>
      <dgm:spPr/>
    </dgm:pt>
    <dgm:pt modelId="{A1BB205F-602D-4C1E-9746-5A6A5401C810}" type="pres">
      <dgm:prSet presAssocID="{60E3CBEA-9285-4FCA-9F71-D6593F0E3D40}" presName="sibTrans" presStyleLbl="sibTrans1D1" presStyleIdx="5" presStyleCnt="6"/>
      <dgm:spPr/>
    </dgm:pt>
    <dgm:pt modelId="{F1123103-BA9D-43DC-BBC3-28BD6D5CD630}" type="pres">
      <dgm:prSet presAssocID="{60E3CBEA-9285-4FCA-9F71-D6593F0E3D40}" presName="connectorText" presStyleLbl="sibTrans1D1" presStyleIdx="5" presStyleCnt="6"/>
      <dgm:spPr/>
    </dgm:pt>
    <dgm:pt modelId="{3CB0FD88-4180-4124-B1D6-A675C2080ED1}" type="pres">
      <dgm:prSet presAssocID="{85D947E2-C47B-4823-AD53-C5D6C42E739D}" presName="node" presStyleLbl="node1" presStyleIdx="6" presStyleCnt="7">
        <dgm:presLayoutVars>
          <dgm:bulletEnabled val="1"/>
        </dgm:presLayoutVars>
      </dgm:prSet>
      <dgm:spPr/>
    </dgm:pt>
  </dgm:ptLst>
  <dgm:cxnLst>
    <dgm:cxn modelId="{EE119D2C-4076-4299-A344-FD5EABE55B25}" type="presOf" srcId="{61E4E003-9E34-4EFB-A120-79DD0D54746F}" destId="{96C4431E-FD6A-44DA-8C68-B1ECE0EC751A}" srcOrd="1" destOrd="0" presId="urn:microsoft.com/office/officeart/2016/7/layout/RepeatingBendingProcessNew"/>
    <dgm:cxn modelId="{06474C32-6E7A-4895-93C8-6A3328E0CA34}" srcId="{A074FF34-DBF2-4969-93E5-CE57367356ED}" destId="{EE1BEEC6-11B8-4085-AE25-488A911E2FAB}" srcOrd="1" destOrd="0" parTransId="{B87715FE-96E7-4517-8D85-EC92D8648CE4}" sibTransId="{60F3A0BE-CEC9-4F61-8AF3-72E2655D6691}"/>
    <dgm:cxn modelId="{C775AF33-389B-46B0-A9DC-0AE1F501B1D0}" srcId="{A074FF34-DBF2-4969-93E5-CE57367356ED}" destId="{7AC6E3C8-65E4-4A7C-BC8D-06A15340EB99}" srcOrd="5" destOrd="0" parTransId="{1B8B8C73-DC76-437A-8127-14B13F0CA414}" sibTransId="{60E3CBEA-9285-4FCA-9F71-D6593F0E3D40}"/>
    <dgm:cxn modelId="{A1603D37-B2E8-4FA3-B41F-5C369072F141}" type="presOf" srcId="{FCDBD492-33C7-4B1B-A15E-AF520C17BFF6}" destId="{4EA06A61-153A-4B69-8089-7C52E04E95BD}" srcOrd="0" destOrd="0" presId="urn:microsoft.com/office/officeart/2016/7/layout/RepeatingBendingProcessNew"/>
    <dgm:cxn modelId="{603EA35C-C363-4000-841F-0A0FE5A85DE4}" srcId="{A074FF34-DBF2-4969-93E5-CE57367356ED}" destId="{91B5D226-A39A-4D82-88FB-FA4BB8A7330D}" srcOrd="2" destOrd="0" parTransId="{B7DBDC3F-25FC-4119-8F68-430C7B1A63E7}" sibTransId="{78A1E2B9-455C-4C1D-B4AD-42CFE332CB29}"/>
    <dgm:cxn modelId="{71EBE55D-2F9C-4723-AF3B-DA4CA4443B90}" srcId="{A074FF34-DBF2-4969-93E5-CE57367356ED}" destId="{85D947E2-C47B-4823-AD53-C5D6C42E739D}" srcOrd="6" destOrd="0" parTransId="{8C210E94-6AF3-446E-8865-E42A61EC2DE3}" sibTransId="{2F69A184-91ED-4C2B-B206-F6842591BE9B}"/>
    <dgm:cxn modelId="{55356B61-7F94-4904-AEA4-6B15F81ECE18}" srcId="{A074FF34-DBF2-4969-93E5-CE57367356ED}" destId="{FCDBD492-33C7-4B1B-A15E-AF520C17BFF6}" srcOrd="4" destOrd="0" parTransId="{8EBADB4A-EE0E-414A-B30A-29118EDBAB8A}" sibTransId="{61E4E003-9E34-4EFB-A120-79DD0D54746F}"/>
    <dgm:cxn modelId="{5F44D064-B0F7-427B-AFA2-433AB78EDCE0}" type="presOf" srcId="{EE1BEEC6-11B8-4085-AE25-488A911E2FAB}" destId="{E440F1A7-587F-4DEB-AD12-DAD06F1D1770}" srcOrd="0" destOrd="0" presId="urn:microsoft.com/office/officeart/2016/7/layout/RepeatingBendingProcessNew"/>
    <dgm:cxn modelId="{0C22EB45-94C2-4CE3-B306-22FD5B754884}" type="presOf" srcId="{A074FF34-DBF2-4969-93E5-CE57367356ED}" destId="{14A78FEC-CA99-45CF-8639-B910396D5200}" srcOrd="0" destOrd="0" presId="urn:microsoft.com/office/officeart/2016/7/layout/RepeatingBendingProcessNew"/>
    <dgm:cxn modelId="{0DE68166-820C-4B4B-AB17-6E40D7FC9724}" type="presOf" srcId="{35BDDF4D-F449-48A8-AEE6-36CE19E836F0}" destId="{5D2294B8-FC23-4D70-9182-D993FFD44E6D}" srcOrd="0" destOrd="0" presId="urn:microsoft.com/office/officeart/2016/7/layout/RepeatingBendingProcessNew"/>
    <dgm:cxn modelId="{6CECC049-0A14-492A-B8C8-2836F0B0B9D7}" type="presOf" srcId="{92C81148-FD31-409A-BDC3-F41873ABD7B6}" destId="{E1EBA9A0-E37B-4973-884E-978BF36995E0}" srcOrd="0" destOrd="0" presId="urn:microsoft.com/office/officeart/2016/7/layout/RepeatingBendingProcessNew"/>
    <dgm:cxn modelId="{77ABF271-E3EE-4F89-BB46-FA2DAB7CBEBD}" srcId="{A074FF34-DBF2-4969-93E5-CE57367356ED}" destId="{92C81148-FD31-409A-BDC3-F41873ABD7B6}" srcOrd="0" destOrd="0" parTransId="{98D96555-F66D-4C34-9AB3-B15CCCB6605E}" sibTransId="{5525BC8A-8F01-438D-8F0F-64133F771BCC}"/>
    <dgm:cxn modelId="{FDB1BA55-9326-48E8-8957-4BCB2FEBF6C7}" type="presOf" srcId="{78A1E2B9-455C-4C1D-B4AD-42CFE332CB29}" destId="{AA526C74-862E-4E31-8AE1-1D53E12EA489}" srcOrd="1" destOrd="0" presId="urn:microsoft.com/office/officeart/2016/7/layout/RepeatingBendingProcessNew"/>
    <dgm:cxn modelId="{3441947C-509B-4890-A0EF-11FB9E9E9D2B}" type="presOf" srcId="{60E3CBEA-9285-4FCA-9F71-D6593F0E3D40}" destId="{A1BB205F-602D-4C1E-9746-5A6A5401C810}" srcOrd="0" destOrd="0" presId="urn:microsoft.com/office/officeart/2016/7/layout/RepeatingBendingProcessNew"/>
    <dgm:cxn modelId="{93CC897F-7AE5-4B7B-B9FA-D05F2AA13784}" type="presOf" srcId="{78A1E2B9-455C-4C1D-B4AD-42CFE332CB29}" destId="{DA168670-EFD4-4AD4-8E1A-2396A5AA9F01}" srcOrd="0" destOrd="0" presId="urn:microsoft.com/office/officeart/2016/7/layout/RepeatingBendingProcessNew"/>
    <dgm:cxn modelId="{34202F9E-272A-436A-9C80-9DA2A252DE6E}" type="presOf" srcId="{60F3A0BE-CEC9-4F61-8AF3-72E2655D6691}" destId="{43B2C993-7709-4716-9BFF-01D6556893A9}" srcOrd="1" destOrd="0" presId="urn:microsoft.com/office/officeart/2016/7/layout/RepeatingBendingProcessNew"/>
    <dgm:cxn modelId="{D80141A2-75A5-46DA-B4EC-EAED22A1E60D}" type="presOf" srcId="{7AC6E3C8-65E4-4A7C-BC8D-06A15340EB99}" destId="{C3AD1F4D-681A-46D2-8C6D-5360A12EEB97}" srcOrd="0" destOrd="0" presId="urn:microsoft.com/office/officeart/2016/7/layout/RepeatingBendingProcessNew"/>
    <dgm:cxn modelId="{A44435A5-8193-4751-95C6-1FAAEF865107}" type="presOf" srcId="{60F3A0BE-CEC9-4F61-8AF3-72E2655D6691}" destId="{3C57798E-C618-462F-B398-E06C24CFCCB6}" srcOrd="0" destOrd="0" presId="urn:microsoft.com/office/officeart/2016/7/layout/RepeatingBendingProcessNew"/>
    <dgm:cxn modelId="{3CF828B3-8722-4265-837D-CF7E0FDA65F5}" srcId="{A074FF34-DBF2-4969-93E5-CE57367356ED}" destId="{80B26AF7-6565-4DCD-A713-074607528806}" srcOrd="3" destOrd="0" parTransId="{40A88FAD-4850-4861-80DF-F54924B81D01}" sibTransId="{35BDDF4D-F449-48A8-AEE6-36CE19E836F0}"/>
    <dgm:cxn modelId="{CD7D4FBC-8784-4FF9-A233-036216549876}" type="presOf" srcId="{91B5D226-A39A-4D82-88FB-FA4BB8A7330D}" destId="{5AD5D12D-22DA-4CA3-AC17-82E5756056B5}" srcOrd="0" destOrd="0" presId="urn:microsoft.com/office/officeart/2016/7/layout/RepeatingBendingProcessNew"/>
    <dgm:cxn modelId="{656309C2-95C8-4178-B882-ED628FA37339}" type="presOf" srcId="{80B26AF7-6565-4DCD-A713-074607528806}" destId="{ACF63A6F-01EB-4FE8-A376-504E27C04741}" srcOrd="0" destOrd="0" presId="urn:microsoft.com/office/officeart/2016/7/layout/RepeatingBendingProcessNew"/>
    <dgm:cxn modelId="{0532DCCE-D56F-4E76-81EC-BCA5CB0B5B5F}" type="presOf" srcId="{60E3CBEA-9285-4FCA-9F71-D6593F0E3D40}" destId="{F1123103-BA9D-43DC-BBC3-28BD6D5CD630}" srcOrd="1" destOrd="0" presId="urn:microsoft.com/office/officeart/2016/7/layout/RepeatingBendingProcessNew"/>
    <dgm:cxn modelId="{8D6675D5-E4DF-4A00-9193-9F03B7B4EC6C}" type="presOf" srcId="{85D947E2-C47B-4823-AD53-C5D6C42E739D}" destId="{3CB0FD88-4180-4124-B1D6-A675C2080ED1}" srcOrd="0" destOrd="0" presId="urn:microsoft.com/office/officeart/2016/7/layout/RepeatingBendingProcessNew"/>
    <dgm:cxn modelId="{D89E66D7-4D5B-4582-864A-7A073E7C5E5A}" type="presOf" srcId="{5525BC8A-8F01-438D-8F0F-64133F771BCC}" destId="{5906BF1C-776D-488C-9538-AD6697BC4DC4}" srcOrd="0" destOrd="0" presId="urn:microsoft.com/office/officeart/2016/7/layout/RepeatingBendingProcessNew"/>
    <dgm:cxn modelId="{ED286BE1-8846-422E-B9E2-A724623E3380}" type="presOf" srcId="{61E4E003-9E34-4EFB-A120-79DD0D54746F}" destId="{9BA0A1F4-B4BD-4C7E-87AD-BA44155BFF13}" srcOrd="0" destOrd="0" presId="urn:microsoft.com/office/officeart/2016/7/layout/RepeatingBendingProcessNew"/>
    <dgm:cxn modelId="{39299EE7-ED3F-47A1-A335-B68CFD49A49A}" type="presOf" srcId="{35BDDF4D-F449-48A8-AEE6-36CE19E836F0}" destId="{DB7D0F11-9A80-495A-8ACA-24A6D2A5FB74}" srcOrd="1" destOrd="0" presId="urn:microsoft.com/office/officeart/2016/7/layout/RepeatingBendingProcessNew"/>
    <dgm:cxn modelId="{55DD67F6-5B6D-4AB0-B496-DC85DFD4D340}" type="presOf" srcId="{5525BC8A-8F01-438D-8F0F-64133F771BCC}" destId="{3D1434CE-5E8B-4EE3-85B1-750915432AFE}" srcOrd="1" destOrd="0" presId="urn:microsoft.com/office/officeart/2016/7/layout/RepeatingBendingProcessNew"/>
    <dgm:cxn modelId="{09B7F2DF-0002-4981-A580-105C5B240CE2}" type="presParOf" srcId="{14A78FEC-CA99-45CF-8639-B910396D5200}" destId="{E1EBA9A0-E37B-4973-884E-978BF36995E0}" srcOrd="0" destOrd="0" presId="urn:microsoft.com/office/officeart/2016/7/layout/RepeatingBendingProcessNew"/>
    <dgm:cxn modelId="{3BC0EE61-8FD0-4D11-8CE5-34CF2122D295}" type="presParOf" srcId="{14A78FEC-CA99-45CF-8639-B910396D5200}" destId="{5906BF1C-776D-488C-9538-AD6697BC4DC4}" srcOrd="1" destOrd="0" presId="urn:microsoft.com/office/officeart/2016/7/layout/RepeatingBendingProcessNew"/>
    <dgm:cxn modelId="{AEEA4E3D-9CE3-47C9-A20A-448C59E55CE4}" type="presParOf" srcId="{5906BF1C-776D-488C-9538-AD6697BC4DC4}" destId="{3D1434CE-5E8B-4EE3-85B1-750915432AFE}" srcOrd="0" destOrd="0" presId="urn:microsoft.com/office/officeart/2016/7/layout/RepeatingBendingProcessNew"/>
    <dgm:cxn modelId="{409C1130-2243-40ED-8932-59488A64CB88}" type="presParOf" srcId="{14A78FEC-CA99-45CF-8639-B910396D5200}" destId="{E440F1A7-587F-4DEB-AD12-DAD06F1D1770}" srcOrd="2" destOrd="0" presId="urn:microsoft.com/office/officeart/2016/7/layout/RepeatingBendingProcessNew"/>
    <dgm:cxn modelId="{0379D96E-81DF-4530-8F20-A54A2B89058C}" type="presParOf" srcId="{14A78FEC-CA99-45CF-8639-B910396D5200}" destId="{3C57798E-C618-462F-B398-E06C24CFCCB6}" srcOrd="3" destOrd="0" presId="urn:microsoft.com/office/officeart/2016/7/layout/RepeatingBendingProcessNew"/>
    <dgm:cxn modelId="{6FB402F8-B0D9-4D9E-BB52-B5D835258910}" type="presParOf" srcId="{3C57798E-C618-462F-B398-E06C24CFCCB6}" destId="{43B2C993-7709-4716-9BFF-01D6556893A9}" srcOrd="0" destOrd="0" presId="urn:microsoft.com/office/officeart/2016/7/layout/RepeatingBendingProcessNew"/>
    <dgm:cxn modelId="{F62143F0-B5F2-4C99-B457-8DEB2EA3E283}" type="presParOf" srcId="{14A78FEC-CA99-45CF-8639-B910396D5200}" destId="{5AD5D12D-22DA-4CA3-AC17-82E5756056B5}" srcOrd="4" destOrd="0" presId="urn:microsoft.com/office/officeart/2016/7/layout/RepeatingBendingProcessNew"/>
    <dgm:cxn modelId="{127A72CE-F3A3-4260-BA5C-A8C0E4E876D0}" type="presParOf" srcId="{14A78FEC-CA99-45CF-8639-B910396D5200}" destId="{DA168670-EFD4-4AD4-8E1A-2396A5AA9F01}" srcOrd="5" destOrd="0" presId="urn:microsoft.com/office/officeart/2016/7/layout/RepeatingBendingProcessNew"/>
    <dgm:cxn modelId="{110AE3F6-F90C-4BCF-8633-7E90B8728C83}" type="presParOf" srcId="{DA168670-EFD4-4AD4-8E1A-2396A5AA9F01}" destId="{AA526C74-862E-4E31-8AE1-1D53E12EA489}" srcOrd="0" destOrd="0" presId="urn:microsoft.com/office/officeart/2016/7/layout/RepeatingBendingProcessNew"/>
    <dgm:cxn modelId="{BCD5E0E9-6BEC-4A54-8B01-93FA840795C1}" type="presParOf" srcId="{14A78FEC-CA99-45CF-8639-B910396D5200}" destId="{ACF63A6F-01EB-4FE8-A376-504E27C04741}" srcOrd="6" destOrd="0" presId="urn:microsoft.com/office/officeart/2016/7/layout/RepeatingBendingProcessNew"/>
    <dgm:cxn modelId="{B4F9BDDD-FA46-4B94-AA4F-436FA3102979}" type="presParOf" srcId="{14A78FEC-CA99-45CF-8639-B910396D5200}" destId="{5D2294B8-FC23-4D70-9182-D993FFD44E6D}" srcOrd="7" destOrd="0" presId="urn:microsoft.com/office/officeart/2016/7/layout/RepeatingBendingProcessNew"/>
    <dgm:cxn modelId="{53088B32-FC7E-4F64-A5D0-5198DF5AE5CF}" type="presParOf" srcId="{5D2294B8-FC23-4D70-9182-D993FFD44E6D}" destId="{DB7D0F11-9A80-495A-8ACA-24A6D2A5FB74}" srcOrd="0" destOrd="0" presId="urn:microsoft.com/office/officeart/2016/7/layout/RepeatingBendingProcessNew"/>
    <dgm:cxn modelId="{D883977B-3BFC-4768-B44A-04BF8FE30C58}" type="presParOf" srcId="{14A78FEC-CA99-45CF-8639-B910396D5200}" destId="{4EA06A61-153A-4B69-8089-7C52E04E95BD}" srcOrd="8" destOrd="0" presId="urn:microsoft.com/office/officeart/2016/7/layout/RepeatingBendingProcessNew"/>
    <dgm:cxn modelId="{8E5AD0DE-FB8E-4D36-BC12-F076D3866786}" type="presParOf" srcId="{14A78FEC-CA99-45CF-8639-B910396D5200}" destId="{9BA0A1F4-B4BD-4C7E-87AD-BA44155BFF13}" srcOrd="9" destOrd="0" presId="urn:microsoft.com/office/officeart/2016/7/layout/RepeatingBendingProcessNew"/>
    <dgm:cxn modelId="{058B7CEF-9738-4ECB-A977-FDFA3AFB0539}" type="presParOf" srcId="{9BA0A1F4-B4BD-4C7E-87AD-BA44155BFF13}" destId="{96C4431E-FD6A-44DA-8C68-B1ECE0EC751A}" srcOrd="0" destOrd="0" presId="urn:microsoft.com/office/officeart/2016/7/layout/RepeatingBendingProcessNew"/>
    <dgm:cxn modelId="{C94CDE24-6690-40F0-93F3-712C575DA80C}" type="presParOf" srcId="{14A78FEC-CA99-45CF-8639-B910396D5200}" destId="{C3AD1F4D-681A-46D2-8C6D-5360A12EEB97}" srcOrd="10" destOrd="0" presId="urn:microsoft.com/office/officeart/2016/7/layout/RepeatingBendingProcessNew"/>
    <dgm:cxn modelId="{7E3DAA04-382A-462A-ADD7-26C77F662197}" type="presParOf" srcId="{14A78FEC-CA99-45CF-8639-B910396D5200}" destId="{A1BB205F-602D-4C1E-9746-5A6A5401C810}" srcOrd="11" destOrd="0" presId="urn:microsoft.com/office/officeart/2016/7/layout/RepeatingBendingProcessNew"/>
    <dgm:cxn modelId="{C5DD5917-BF0A-4A45-A1B7-609CB476471D}" type="presParOf" srcId="{A1BB205F-602D-4C1E-9746-5A6A5401C810}" destId="{F1123103-BA9D-43DC-BBC3-28BD6D5CD630}" srcOrd="0" destOrd="0" presId="urn:microsoft.com/office/officeart/2016/7/layout/RepeatingBendingProcessNew"/>
    <dgm:cxn modelId="{0494587B-D6C2-4868-B001-5F0CDC671802}" type="presParOf" srcId="{14A78FEC-CA99-45CF-8639-B910396D5200}" destId="{3CB0FD88-4180-4124-B1D6-A675C2080ED1}" srcOrd="12" destOrd="0" presId="urn:microsoft.com/office/officeart/2016/7/layout/RepeatingBendingProcessNew"/>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C91FA2-046F-4A1D-992C-99677136EEC7}">
      <dsp:nvSpPr>
        <dsp:cNvPr id="0" name=""/>
        <dsp:cNvSpPr/>
      </dsp:nvSpPr>
      <dsp:spPr>
        <a:xfrm>
          <a:off x="0" y="917490"/>
          <a:ext cx="3234615" cy="1940768"/>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a:t>Introduction </a:t>
          </a:r>
        </a:p>
      </dsp:txBody>
      <dsp:txXfrm>
        <a:off x="0" y="917490"/>
        <a:ext cx="3234615" cy="1940768"/>
      </dsp:txXfrm>
    </dsp:sp>
    <dsp:sp modelId="{5D66E89B-CBB1-4E52-ACED-8BC759EE0192}">
      <dsp:nvSpPr>
        <dsp:cNvPr id="0" name=""/>
        <dsp:cNvSpPr/>
      </dsp:nvSpPr>
      <dsp:spPr>
        <a:xfrm>
          <a:off x="3558076" y="917490"/>
          <a:ext cx="3234615" cy="1940768"/>
        </a:xfrm>
        <a:prstGeom prst="rect">
          <a:avLst/>
        </a:prstGeom>
        <a:solidFill>
          <a:schemeClr val="accent2">
            <a:hueOff val="805452"/>
            <a:satOff val="-2312"/>
            <a:lumOff val="-370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a:t>Problem Statement</a:t>
          </a:r>
        </a:p>
      </dsp:txBody>
      <dsp:txXfrm>
        <a:off x="3558076" y="917490"/>
        <a:ext cx="3234615" cy="1940768"/>
      </dsp:txXfrm>
    </dsp:sp>
    <dsp:sp modelId="{78F1F9E8-34B0-4F66-ACE8-D0CB261030E0}">
      <dsp:nvSpPr>
        <dsp:cNvPr id="0" name=""/>
        <dsp:cNvSpPr/>
      </dsp:nvSpPr>
      <dsp:spPr>
        <a:xfrm>
          <a:off x="7116153" y="917490"/>
          <a:ext cx="3234615" cy="1940768"/>
        </a:xfrm>
        <a:prstGeom prst="rect">
          <a:avLst/>
        </a:prstGeom>
        <a:solidFill>
          <a:schemeClr val="accent2">
            <a:hueOff val="1610903"/>
            <a:satOff val="-4623"/>
            <a:lumOff val="-74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a:t>Aims and Objectives</a:t>
          </a:r>
        </a:p>
      </dsp:txBody>
      <dsp:txXfrm>
        <a:off x="7116153" y="917490"/>
        <a:ext cx="3234615" cy="1940768"/>
      </dsp:txXfrm>
    </dsp:sp>
    <dsp:sp modelId="{EEC434FF-3464-4542-B588-EA037AD91D4D}">
      <dsp:nvSpPr>
        <dsp:cNvPr id="0" name=""/>
        <dsp:cNvSpPr/>
      </dsp:nvSpPr>
      <dsp:spPr>
        <a:xfrm>
          <a:off x="0" y="3181721"/>
          <a:ext cx="3234615" cy="1940768"/>
        </a:xfrm>
        <a:prstGeom prst="rect">
          <a:avLst/>
        </a:prstGeom>
        <a:solidFill>
          <a:schemeClr val="accent2">
            <a:hueOff val="2416355"/>
            <a:satOff val="-6935"/>
            <a:lumOff val="-1110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a:t>Proposed Solution </a:t>
          </a:r>
        </a:p>
      </dsp:txBody>
      <dsp:txXfrm>
        <a:off x="0" y="3181721"/>
        <a:ext cx="3234615" cy="1940768"/>
      </dsp:txXfrm>
    </dsp:sp>
    <dsp:sp modelId="{23118527-4D4E-4F26-A70A-DF431B4D2870}">
      <dsp:nvSpPr>
        <dsp:cNvPr id="0" name=""/>
        <dsp:cNvSpPr/>
      </dsp:nvSpPr>
      <dsp:spPr>
        <a:xfrm>
          <a:off x="3558076" y="3181721"/>
          <a:ext cx="3234615" cy="1940768"/>
        </a:xfrm>
        <a:prstGeom prst="rect">
          <a:avLst/>
        </a:prstGeom>
        <a:solidFill>
          <a:schemeClr val="accent2">
            <a:hueOff val="3221807"/>
            <a:satOff val="-9246"/>
            <a:lumOff val="-14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a:t>Project Plan</a:t>
          </a:r>
        </a:p>
      </dsp:txBody>
      <dsp:txXfrm>
        <a:off x="3558076" y="3181721"/>
        <a:ext cx="3234615" cy="1940768"/>
      </dsp:txXfrm>
    </dsp:sp>
    <dsp:sp modelId="{69B19296-6A5E-414A-ACE2-2AE5AA26DACB}">
      <dsp:nvSpPr>
        <dsp:cNvPr id="0" name=""/>
        <dsp:cNvSpPr/>
      </dsp:nvSpPr>
      <dsp:spPr>
        <a:xfrm>
          <a:off x="7116153" y="3181721"/>
          <a:ext cx="3234615" cy="1940768"/>
        </a:xfrm>
        <a:prstGeom prst="rect">
          <a:avLst/>
        </a:prstGeom>
        <a:solidFill>
          <a:schemeClr val="accent2">
            <a:hueOff val="4027259"/>
            <a:satOff val="-11558"/>
            <a:lumOff val="-1850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a:t>GANTT Chart</a:t>
          </a:r>
        </a:p>
      </dsp:txBody>
      <dsp:txXfrm>
        <a:off x="7116153" y="3181721"/>
        <a:ext cx="3234615" cy="1940768"/>
      </dsp:txXfrm>
    </dsp:sp>
    <dsp:sp modelId="{2025E747-1751-43A3-806B-D658234D6A6F}">
      <dsp:nvSpPr>
        <dsp:cNvPr id="0" name=""/>
        <dsp:cNvSpPr/>
      </dsp:nvSpPr>
      <dsp:spPr>
        <a:xfrm>
          <a:off x="0" y="5445951"/>
          <a:ext cx="3234615" cy="1940768"/>
        </a:xfrm>
        <a:prstGeom prst="rect">
          <a:avLst/>
        </a:prstGeom>
        <a:solidFill>
          <a:schemeClr val="accent2">
            <a:hueOff val="4832710"/>
            <a:satOff val="-13870"/>
            <a:lumOff val="-2220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a:t>Risk Management</a:t>
          </a:r>
        </a:p>
      </dsp:txBody>
      <dsp:txXfrm>
        <a:off x="0" y="5445951"/>
        <a:ext cx="3234615" cy="1940768"/>
      </dsp:txXfrm>
    </dsp:sp>
    <dsp:sp modelId="{75634722-D19E-441B-AAA3-EA528FCBD9EB}">
      <dsp:nvSpPr>
        <dsp:cNvPr id="0" name=""/>
        <dsp:cNvSpPr/>
      </dsp:nvSpPr>
      <dsp:spPr>
        <a:xfrm>
          <a:off x="3558076" y="5445951"/>
          <a:ext cx="3234615" cy="1940768"/>
        </a:xfrm>
        <a:prstGeom prst="rect">
          <a:avLst/>
        </a:prstGeom>
        <a:solidFill>
          <a:schemeClr val="accent2">
            <a:hueOff val="5638162"/>
            <a:satOff val="-16181"/>
            <a:lumOff val="-2590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a:t>Functional and Non-Functional Requirements</a:t>
          </a:r>
        </a:p>
      </dsp:txBody>
      <dsp:txXfrm>
        <a:off x="3558076" y="5445951"/>
        <a:ext cx="3234615" cy="1940768"/>
      </dsp:txXfrm>
    </dsp:sp>
    <dsp:sp modelId="{5163CB23-512F-4794-B6B7-73A13E59E850}">
      <dsp:nvSpPr>
        <dsp:cNvPr id="0" name=""/>
        <dsp:cNvSpPr/>
      </dsp:nvSpPr>
      <dsp:spPr>
        <a:xfrm>
          <a:off x="7116153" y="5445951"/>
          <a:ext cx="3234615" cy="1940768"/>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a:t>Diagrams </a:t>
          </a:r>
        </a:p>
      </dsp:txBody>
      <dsp:txXfrm>
        <a:off x="7116153" y="5445951"/>
        <a:ext cx="3234615" cy="19407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06BF1C-776D-488C-9538-AD6697BC4DC4}">
      <dsp:nvSpPr>
        <dsp:cNvPr id="0" name=""/>
        <dsp:cNvSpPr/>
      </dsp:nvSpPr>
      <dsp:spPr>
        <a:xfrm>
          <a:off x="3363198" y="1822611"/>
          <a:ext cx="742627" cy="91440"/>
        </a:xfrm>
        <a:custGeom>
          <a:avLst/>
          <a:gdLst/>
          <a:ahLst/>
          <a:cxnLst/>
          <a:rect l="0" t="0" r="0" b="0"/>
          <a:pathLst>
            <a:path>
              <a:moveTo>
                <a:pt x="0" y="45720"/>
              </a:moveTo>
              <a:lnTo>
                <a:pt x="742627" y="45720"/>
              </a:lnTo>
            </a:path>
          </a:pathLst>
        </a:custGeom>
        <a:noFill/>
        <a:ln w="1270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15181" y="1864465"/>
        <a:ext cx="38661" cy="7732"/>
      </dsp:txXfrm>
    </dsp:sp>
    <dsp:sp modelId="{E1EBA9A0-E37B-4973-884E-978BF36995E0}">
      <dsp:nvSpPr>
        <dsp:cNvPr id="0" name=""/>
        <dsp:cNvSpPr/>
      </dsp:nvSpPr>
      <dsp:spPr>
        <a:xfrm>
          <a:off x="3138" y="859773"/>
          <a:ext cx="3361859" cy="2017115"/>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4734" tIns="172917" rIns="164734" bIns="172917" numCol="1" spcCol="1270" anchor="ctr" anchorCtr="0">
          <a:noAutofit/>
        </a:bodyPr>
        <a:lstStyle/>
        <a:p>
          <a:pPr marL="0" lvl="0" indent="0" algn="ctr" defTabSz="933450">
            <a:lnSpc>
              <a:spcPct val="90000"/>
            </a:lnSpc>
            <a:spcBef>
              <a:spcPct val="0"/>
            </a:spcBef>
            <a:spcAft>
              <a:spcPct val="35000"/>
            </a:spcAft>
            <a:buNone/>
          </a:pPr>
          <a:r>
            <a:rPr lang="en-US" sz="2100" b="1" kern="1200" dirty="0"/>
            <a:t>Research &amp; Analysis (1-2 Months):</a:t>
          </a:r>
          <a:r>
            <a:rPr lang="en-US" sz="2100" kern="1200" dirty="0"/>
            <a:t> Identify farmers' needs and define features.</a:t>
          </a:r>
        </a:p>
      </dsp:txBody>
      <dsp:txXfrm>
        <a:off x="3138" y="859773"/>
        <a:ext cx="3361859" cy="2017115"/>
      </dsp:txXfrm>
    </dsp:sp>
    <dsp:sp modelId="{3C57798E-C618-462F-B398-E06C24CFCCB6}">
      <dsp:nvSpPr>
        <dsp:cNvPr id="0" name=""/>
        <dsp:cNvSpPr/>
      </dsp:nvSpPr>
      <dsp:spPr>
        <a:xfrm>
          <a:off x="7498286" y="1822611"/>
          <a:ext cx="742627" cy="91440"/>
        </a:xfrm>
        <a:custGeom>
          <a:avLst/>
          <a:gdLst/>
          <a:ahLst/>
          <a:cxnLst/>
          <a:rect l="0" t="0" r="0" b="0"/>
          <a:pathLst>
            <a:path>
              <a:moveTo>
                <a:pt x="0" y="45720"/>
              </a:moveTo>
              <a:lnTo>
                <a:pt x="742627" y="45720"/>
              </a:lnTo>
            </a:path>
          </a:pathLst>
        </a:custGeom>
        <a:noFill/>
        <a:ln w="12700" cap="flat" cmpd="sng" algn="ctr">
          <a:solidFill>
            <a:schemeClr val="accent5">
              <a:hueOff val="-2430430"/>
              <a:satOff val="-165"/>
              <a:lumOff val="39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50269" y="1864465"/>
        <a:ext cx="38661" cy="7732"/>
      </dsp:txXfrm>
    </dsp:sp>
    <dsp:sp modelId="{E440F1A7-587F-4DEB-AD12-DAD06F1D1770}">
      <dsp:nvSpPr>
        <dsp:cNvPr id="0" name=""/>
        <dsp:cNvSpPr/>
      </dsp:nvSpPr>
      <dsp:spPr>
        <a:xfrm>
          <a:off x="4138226" y="859773"/>
          <a:ext cx="3361859" cy="2017115"/>
        </a:xfrm>
        <a:prstGeom prst="rect">
          <a:avLst/>
        </a:prstGeom>
        <a:solidFill>
          <a:schemeClr val="accent5">
            <a:hueOff val="-2025358"/>
            <a:satOff val="-138"/>
            <a:lumOff val="327"/>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4734" tIns="172917" rIns="164734" bIns="172917" numCol="1" spcCol="1270" anchor="ctr" anchorCtr="0">
          <a:noAutofit/>
        </a:bodyPr>
        <a:lstStyle/>
        <a:p>
          <a:pPr marL="0" lvl="0" indent="0" algn="ctr" defTabSz="933450">
            <a:lnSpc>
              <a:spcPct val="90000"/>
            </a:lnSpc>
            <a:spcBef>
              <a:spcPct val="0"/>
            </a:spcBef>
            <a:spcAft>
              <a:spcPct val="35000"/>
            </a:spcAft>
            <a:buNone/>
          </a:pPr>
          <a:r>
            <a:rPr lang="en-US" sz="2100" b="1" kern="1200"/>
            <a:t>Design &amp; Prototyping (2-3 Months):</a:t>
          </a:r>
          <a:r>
            <a:rPr lang="en-US" sz="2100" kern="1200"/>
            <a:t> Create wireframes, architecture, and a clickable prototype.</a:t>
          </a:r>
        </a:p>
      </dsp:txBody>
      <dsp:txXfrm>
        <a:off x="4138226" y="859773"/>
        <a:ext cx="3361859" cy="2017115"/>
      </dsp:txXfrm>
    </dsp:sp>
    <dsp:sp modelId="{DA168670-EFD4-4AD4-8E1A-2396A5AA9F01}">
      <dsp:nvSpPr>
        <dsp:cNvPr id="0" name=""/>
        <dsp:cNvSpPr/>
      </dsp:nvSpPr>
      <dsp:spPr>
        <a:xfrm>
          <a:off x="11633373" y="1822611"/>
          <a:ext cx="742627" cy="91440"/>
        </a:xfrm>
        <a:custGeom>
          <a:avLst/>
          <a:gdLst/>
          <a:ahLst/>
          <a:cxnLst/>
          <a:rect l="0" t="0" r="0" b="0"/>
          <a:pathLst>
            <a:path>
              <a:moveTo>
                <a:pt x="0" y="45720"/>
              </a:moveTo>
              <a:lnTo>
                <a:pt x="742627" y="45720"/>
              </a:lnTo>
            </a:path>
          </a:pathLst>
        </a:custGeom>
        <a:noFill/>
        <a:ln w="12700" cap="flat" cmpd="sng" algn="ctr">
          <a:solidFill>
            <a:schemeClr val="accent5">
              <a:hueOff val="-4860860"/>
              <a:satOff val="-330"/>
              <a:lumOff val="784"/>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1985356" y="1864465"/>
        <a:ext cx="38661" cy="7732"/>
      </dsp:txXfrm>
    </dsp:sp>
    <dsp:sp modelId="{5AD5D12D-22DA-4CA3-AC17-82E5756056B5}">
      <dsp:nvSpPr>
        <dsp:cNvPr id="0" name=""/>
        <dsp:cNvSpPr/>
      </dsp:nvSpPr>
      <dsp:spPr>
        <a:xfrm>
          <a:off x="8273313" y="859773"/>
          <a:ext cx="3361859" cy="2017115"/>
        </a:xfrm>
        <a:prstGeom prst="rect">
          <a:avLst/>
        </a:prstGeom>
        <a:solidFill>
          <a:schemeClr val="accent5">
            <a:hueOff val="-4050717"/>
            <a:satOff val="-275"/>
            <a:lumOff val="654"/>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4734" tIns="172917" rIns="164734" bIns="172917" numCol="1" spcCol="1270" anchor="ctr" anchorCtr="0">
          <a:noAutofit/>
        </a:bodyPr>
        <a:lstStyle/>
        <a:p>
          <a:pPr marL="0" lvl="0" indent="0" algn="ctr" defTabSz="933450">
            <a:lnSpc>
              <a:spcPct val="90000"/>
            </a:lnSpc>
            <a:spcBef>
              <a:spcPct val="0"/>
            </a:spcBef>
            <a:spcAft>
              <a:spcPct val="35000"/>
            </a:spcAft>
            <a:buNone/>
          </a:pPr>
          <a:r>
            <a:rPr lang="en-US" sz="2100" b="1" kern="1200"/>
            <a:t>Development (4-6 Months):</a:t>
          </a:r>
          <a:r>
            <a:rPr lang="en-US" sz="2100" kern="1200"/>
            <a:t> Build backend (APIs, database), frontend (UI, data visualization), and AI modules.</a:t>
          </a:r>
        </a:p>
      </dsp:txBody>
      <dsp:txXfrm>
        <a:off x="8273313" y="859773"/>
        <a:ext cx="3361859" cy="2017115"/>
      </dsp:txXfrm>
    </dsp:sp>
    <dsp:sp modelId="{5D2294B8-FC23-4D70-9182-D993FFD44E6D}">
      <dsp:nvSpPr>
        <dsp:cNvPr id="0" name=""/>
        <dsp:cNvSpPr/>
      </dsp:nvSpPr>
      <dsp:spPr>
        <a:xfrm>
          <a:off x="1684068" y="2875089"/>
          <a:ext cx="12405263" cy="742627"/>
        </a:xfrm>
        <a:custGeom>
          <a:avLst/>
          <a:gdLst/>
          <a:ahLst/>
          <a:cxnLst/>
          <a:rect l="0" t="0" r="0" b="0"/>
          <a:pathLst>
            <a:path>
              <a:moveTo>
                <a:pt x="12405263" y="0"/>
              </a:moveTo>
              <a:lnTo>
                <a:pt x="12405263" y="388413"/>
              </a:lnTo>
              <a:lnTo>
                <a:pt x="0" y="388413"/>
              </a:lnTo>
              <a:lnTo>
                <a:pt x="0" y="742627"/>
              </a:lnTo>
            </a:path>
          </a:pathLst>
        </a:custGeom>
        <a:noFill/>
        <a:ln w="12700" cap="flat" cmpd="sng" algn="ctr">
          <a:solidFill>
            <a:schemeClr val="accent5">
              <a:hueOff val="-7291290"/>
              <a:satOff val="-496"/>
              <a:lumOff val="117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75966" y="3242537"/>
        <a:ext cx="621466" cy="7732"/>
      </dsp:txXfrm>
    </dsp:sp>
    <dsp:sp modelId="{ACF63A6F-01EB-4FE8-A376-504E27C04741}">
      <dsp:nvSpPr>
        <dsp:cNvPr id="0" name=""/>
        <dsp:cNvSpPr/>
      </dsp:nvSpPr>
      <dsp:spPr>
        <a:xfrm>
          <a:off x="12408401" y="859773"/>
          <a:ext cx="3361859" cy="2017115"/>
        </a:xfrm>
        <a:prstGeom prst="rect">
          <a:avLst/>
        </a:prstGeom>
        <a:solidFill>
          <a:schemeClr val="accent5">
            <a:hueOff val="-6076075"/>
            <a:satOff val="-413"/>
            <a:lumOff val="981"/>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4734" tIns="172917" rIns="164734" bIns="172917" numCol="1" spcCol="1270" anchor="ctr" anchorCtr="0">
          <a:noAutofit/>
        </a:bodyPr>
        <a:lstStyle/>
        <a:p>
          <a:pPr marL="0" lvl="0" indent="0" algn="ctr" defTabSz="933450">
            <a:lnSpc>
              <a:spcPct val="90000"/>
            </a:lnSpc>
            <a:spcBef>
              <a:spcPct val="0"/>
            </a:spcBef>
            <a:spcAft>
              <a:spcPct val="35000"/>
            </a:spcAft>
            <a:buNone/>
          </a:pPr>
          <a:r>
            <a:rPr lang="en-US" sz="2100" b="1" kern="1200"/>
            <a:t>Testing (2 Months):</a:t>
          </a:r>
          <a:r>
            <a:rPr lang="en-US" sz="2100" kern="1200"/>
            <a:t> Test IoT integration, functionality, and user acceptance.</a:t>
          </a:r>
        </a:p>
      </dsp:txBody>
      <dsp:txXfrm>
        <a:off x="12408401" y="859773"/>
        <a:ext cx="3361859" cy="2017115"/>
      </dsp:txXfrm>
    </dsp:sp>
    <dsp:sp modelId="{9BA0A1F4-B4BD-4C7E-87AD-BA44155BFF13}">
      <dsp:nvSpPr>
        <dsp:cNvPr id="0" name=""/>
        <dsp:cNvSpPr/>
      </dsp:nvSpPr>
      <dsp:spPr>
        <a:xfrm>
          <a:off x="3363198" y="4612955"/>
          <a:ext cx="742627" cy="91440"/>
        </a:xfrm>
        <a:custGeom>
          <a:avLst/>
          <a:gdLst/>
          <a:ahLst/>
          <a:cxnLst/>
          <a:rect l="0" t="0" r="0" b="0"/>
          <a:pathLst>
            <a:path>
              <a:moveTo>
                <a:pt x="0" y="45720"/>
              </a:moveTo>
              <a:lnTo>
                <a:pt x="742627" y="45720"/>
              </a:lnTo>
            </a:path>
          </a:pathLst>
        </a:custGeom>
        <a:noFill/>
        <a:ln w="12700" cap="flat" cmpd="sng" algn="ctr">
          <a:solidFill>
            <a:schemeClr val="accent5">
              <a:hueOff val="-9721720"/>
              <a:satOff val="-661"/>
              <a:lumOff val="1569"/>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15181" y="4654809"/>
        <a:ext cx="38661" cy="7732"/>
      </dsp:txXfrm>
    </dsp:sp>
    <dsp:sp modelId="{4EA06A61-153A-4B69-8089-7C52E04E95BD}">
      <dsp:nvSpPr>
        <dsp:cNvPr id="0" name=""/>
        <dsp:cNvSpPr/>
      </dsp:nvSpPr>
      <dsp:spPr>
        <a:xfrm>
          <a:off x="3138" y="3650117"/>
          <a:ext cx="3361859" cy="2017115"/>
        </a:xfrm>
        <a:prstGeom prst="rect">
          <a:avLst/>
        </a:prstGeom>
        <a:solidFill>
          <a:schemeClr val="accent5">
            <a:hueOff val="-8101434"/>
            <a:satOff val="-551"/>
            <a:lumOff val="1307"/>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4734" tIns="172917" rIns="164734" bIns="172917" numCol="1" spcCol="1270" anchor="ctr" anchorCtr="0">
          <a:noAutofit/>
        </a:bodyPr>
        <a:lstStyle/>
        <a:p>
          <a:pPr marL="0" lvl="0" indent="0" algn="ctr" defTabSz="933450">
            <a:lnSpc>
              <a:spcPct val="90000"/>
            </a:lnSpc>
            <a:spcBef>
              <a:spcPct val="0"/>
            </a:spcBef>
            <a:spcAft>
              <a:spcPct val="35000"/>
            </a:spcAft>
            <a:buNone/>
          </a:pPr>
          <a:r>
            <a:rPr lang="en-US" sz="2100" b="1" kern="1200"/>
            <a:t>Deployment (1 Month):</a:t>
          </a:r>
          <a:r>
            <a:rPr lang="en-US" sz="2100" kern="1200"/>
            <a:t> Launch platform on cloud and app stores with training.</a:t>
          </a:r>
        </a:p>
      </dsp:txBody>
      <dsp:txXfrm>
        <a:off x="3138" y="3650117"/>
        <a:ext cx="3361859" cy="2017115"/>
      </dsp:txXfrm>
    </dsp:sp>
    <dsp:sp modelId="{A1BB205F-602D-4C1E-9746-5A6A5401C810}">
      <dsp:nvSpPr>
        <dsp:cNvPr id="0" name=""/>
        <dsp:cNvSpPr/>
      </dsp:nvSpPr>
      <dsp:spPr>
        <a:xfrm>
          <a:off x="7498286" y="4612955"/>
          <a:ext cx="742627" cy="91440"/>
        </a:xfrm>
        <a:custGeom>
          <a:avLst/>
          <a:gdLst/>
          <a:ahLst/>
          <a:cxnLst/>
          <a:rect l="0" t="0" r="0" b="0"/>
          <a:pathLst>
            <a:path>
              <a:moveTo>
                <a:pt x="0" y="45720"/>
              </a:moveTo>
              <a:lnTo>
                <a:pt x="742627" y="45720"/>
              </a:lnTo>
            </a:path>
          </a:pathLst>
        </a:custGeom>
        <a:noFill/>
        <a:ln w="12700" cap="flat" cmpd="sng" algn="ctr">
          <a:solidFill>
            <a:schemeClr val="accent5">
              <a:hueOff val="-12152150"/>
              <a:satOff val="-826"/>
              <a:lumOff val="196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50269" y="4654809"/>
        <a:ext cx="38661" cy="7732"/>
      </dsp:txXfrm>
    </dsp:sp>
    <dsp:sp modelId="{C3AD1F4D-681A-46D2-8C6D-5360A12EEB97}">
      <dsp:nvSpPr>
        <dsp:cNvPr id="0" name=""/>
        <dsp:cNvSpPr/>
      </dsp:nvSpPr>
      <dsp:spPr>
        <a:xfrm>
          <a:off x="4138226" y="3650117"/>
          <a:ext cx="3361859" cy="2017115"/>
        </a:xfrm>
        <a:prstGeom prst="rect">
          <a:avLst/>
        </a:prstGeom>
        <a:solidFill>
          <a:schemeClr val="accent5">
            <a:hueOff val="-10126791"/>
            <a:satOff val="-688"/>
            <a:lumOff val="1634"/>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4734" tIns="172917" rIns="164734" bIns="172917" numCol="1" spcCol="1270" anchor="ctr" anchorCtr="0">
          <a:noAutofit/>
        </a:bodyPr>
        <a:lstStyle/>
        <a:p>
          <a:pPr marL="0" lvl="0" indent="0" algn="ctr" defTabSz="933450">
            <a:lnSpc>
              <a:spcPct val="90000"/>
            </a:lnSpc>
            <a:spcBef>
              <a:spcPct val="0"/>
            </a:spcBef>
            <a:spcAft>
              <a:spcPct val="35000"/>
            </a:spcAft>
            <a:buNone/>
          </a:pPr>
          <a:r>
            <a:rPr lang="en-US" sz="2100" b="1" kern="1200"/>
            <a:t>Maintenance (Ongoing):</a:t>
          </a:r>
          <a:r>
            <a:rPr lang="en-US" sz="2100" kern="1200"/>
            <a:t> Provide support, gather feedback, and update regularly.</a:t>
          </a:r>
        </a:p>
      </dsp:txBody>
      <dsp:txXfrm>
        <a:off x="4138226" y="3650117"/>
        <a:ext cx="3361859" cy="2017115"/>
      </dsp:txXfrm>
    </dsp:sp>
    <dsp:sp modelId="{3CB0FD88-4180-4124-B1D6-A675C2080ED1}">
      <dsp:nvSpPr>
        <dsp:cNvPr id="0" name=""/>
        <dsp:cNvSpPr/>
      </dsp:nvSpPr>
      <dsp:spPr>
        <a:xfrm>
          <a:off x="8273313" y="3650117"/>
          <a:ext cx="3361859" cy="2017115"/>
        </a:xfrm>
        <a:prstGeom prst="rect">
          <a:avLst/>
        </a:prstGeom>
        <a:solidFill>
          <a:schemeClr val="accent5">
            <a:hueOff val="-12152150"/>
            <a:satOff val="-826"/>
            <a:lumOff val="1961"/>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4734" tIns="172917" rIns="164734" bIns="172917" numCol="1" spcCol="1270" anchor="ctr" anchorCtr="0">
          <a:noAutofit/>
        </a:bodyPr>
        <a:lstStyle/>
        <a:p>
          <a:pPr marL="0" lvl="0" indent="0" algn="ctr" defTabSz="933450">
            <a:lnSpc>
              <a:spcPct val="90000"/>
            </a:lnSpc>
            <a:spcBef>
              <a:spcPct val="0"/>
            </a:spcBef>
            <a:spcAft>
              <a:spcPct val="35000"/>
            </a:spcAft>
            <a:buNone/>
          </a:pPr>
          <a:r>
            <a:rPr lang="en-US" sz="2100" b="1" kern="1200"/>
            <a:t>Timeline:</a:t>
          </a:r>
          <a:r>
            <a:rPr lang="en-US" sz="2100" kern="1200"/>
            <a:t> 10-14 months</a:t>
          </a:r>
          <a:br>
            <a:rPr lang="en-US" sz="2100" kern="1200"/>
          </a:br>
          <a:r>
            <a:rPr lang="en-US" sz="2100" b="1" kern="1200"/>
            <a:t>Milestones:</a:t>
          </a:r>
          <a:r>
            <a:rPr lang="en-US" sz="2100" kern="1200"/>
            <a:t> Design, IoT integration, AI deployment, prototype, full launch.</a:t>
          </a:r>
        </a:p>
      </dsp:txBody>
      <dsp:txXfrm>
        <a:off x="8273313" y="3650117"/>
        <a:ext cx="3361859" cy="201711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jpeg>
</file>

<file path=ppt/media/image5.jpeg>
</file>

<file path=ppt/media/image6.pn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0FB677-0D7B-48DD-935D-FF301238FBF2}" type="datetimeFigureOut">
              <a:rPr lang="en-US" smtClean="0"/>
              <a:t>3/2/2025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470A8E-872D-456C-BC5F-155FF2EEF759}" type="slidenum">
              <a:rPr lang="en-US" smtClean="0"/>
              <a:t>‹#›</a:t>
            </a:fld>
            <a:endParaRPr lang="en-US"/>
          </a:p>
        </p:txBody>
      </p:sp>
    </p:spTree>
    <p:extLst>
      <p:ext uri="{BB962C8B-B14F-4D97-AF65-F5344CB8AC3E}">
        <p14:creationId xmlns:p14="http://schemas.microsoft.com/office/powerpoint/2010/main" val="2919232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1AA8B5-7589-8170-6ECE-17F38B28F1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DC1733-9478-AE0E-30A9-B08B48665F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B981EB-C9B7-31F8-1D21-79C7D5890B0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5CEF981-6B3E-7DCB-D243-3054EDF94194}"/>
              </a:ext>
            </a:extLst>
          </p:cNvPr>
          <p:cNvSpPr>
            <a:spLocks noGrp="1"/>
          </p:cNvSpPr>
          <p:nvPr>
            <p:ph type="sldNum" sz="quarter" idx="5"/>
          </p:nvPr>
        </p:nvSpPr>
        <p:spPr/>
        <p:txBody>
          <a:bodyPr/>
          <a:lstStyle/>
          <a:p>
            <a:fld id="{8C470A8E-872D-456C-BC5F-155FF2EEF759}" type="slidenum">
              <a:rPr lang="en-US" smtClean="0"/>
              <a:t>1</a:t>
            </a:fld>
            <a:endParaRPr lang="en-US"/>
          </a:p>
        </p:txBody>
      </p:sp>
    </p:spTree>
    <p:extLst>
      <p:ext uri="{BB962C8B-B14F-4D97-AF65-F5344CB8AC3E}">
        <p14:creationId xmlns:p14="http://schemas.microsoft.com/office/powerpoint/2010/main" val="3611012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3D323B-CF5F-428E-94D0-A5F4D5A84051}" type="slidenum">
              <a:rPr lang="en-US" smtClean="0"/>
              <a:t>2</a:t>
            </a:fld>
            <a:endParaRPr lang="en-US"/>
          </a:p>
        </p:txBody>
      </p:sp>
    </p:spTree>
    <p:extLst>
      <p:ext uri="{BB962C8B-B14F-4D97-AF65-F5344CB8AC3E}">
        <p14:creationId xmlns:p14="http://schemas.microsoft.com/office/powerpoint/2010/main" val="33687416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470A8E-872D-456C-BC5F-155FF2EEF759}" type="slidenum">
              <a:rPr lang="en-US" smtClean="0"/>
              <a:t>4</a:t>
            </a:fld>
            <a:endParaRPr lang="en-US"/>
          </a:p>
        </p:txBody>
      </p:sp>
    </p:spTree>
    <p:extLst>
      <p:ext uri="{BB962C8B-B14F-4D97-AF65-F5344CB8AC3E}">
        <p14:creationId xmlns:p14="http://schemas.microsoft.com/office/powerpoint/2010/main" val="746381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470A8E-872D-456C-BC5F-155FF2EEF759}" type="slidenum">
              <a:rPr lang="en-US" smtClean="0"/>
              <a:t>6</a:t>
            </a:fld>
            <a:endParaRPr lang="en-US"/>
          </a:p>
        </p:txBody>
      </p:sp>
    </p:spTree>
    <p:extLst>
      <p:ext uri="{BB962C8B-B14F-4D97-AF65-F5344CB8AC3E}">
        <p14:creationId xmlns:p14="http://schemas.microsoft.com/office/powerpoint/2010/main" val="1505647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470A8E-872D-456C-BC5F-155FF2EEF759}" type="slidenum">
              <a:rPr lang="en-US" smtClean="0"/>
              <a:t>8</a:t>
            </a:fld>
            <a:endParaRPr lang="en-US"/>
          </a:p>
        </p:txBody>
      </p:sp>
    </p:spTree>
    <p:extLst>
      <p:ext uri="{BB962C8B-B14F-4D97-AF65-F5344CB8AC3E}">
        <p14:creationId xmlns:p14="http://schemas.microsoft.com/office/powerpoint/2010/main" val="3693150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470A8E-872D-456C-BC5F-155FF2EEF759}" type="slidenum">
              <a:rPr lang="en-US" smtClean="0"/>
              <a:t>9</a:t>
            </a:fld>
            <a:endParaRPr lang="en-US"/>
          </a:p>
        </p:txBody>
      </p:sp>
    </p:spTree>
    <p:extLst>
      <p:ext uri="{BB962C8B-B14F-4D97-AF65-F5344CB8AC3E}">
        <p14:creationId xmlns:p14="http://schemas.microsoft.com/office/powerpoint/2010/main" val="2199683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7EFC6-F5A5-AE9A-8E42-E3D7BA7DF8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0349FF-A622-DC79-AFD9-052137578D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307BB7-B2DC-495B-6B13-F109AC6178F5}"/>
              </a:ext>
            </a:extLst>
          </p:cNvPr>
          <p:cNvSpPr>
            <a:spLocks noGrp="1"/>
          </p:cNvSpPr>
          <p:nvPr>
            <p:ph type="dt" sz="half" idx="10"/>
          </p:nvPr>
        </p:nvSpPr>
        <p:spPr/>
        <p:txBody>
          <a:bodyPr/>
          <a:lstStyle/>
          <a:p>
            <a:fld id="{E91739DF-AFE4-48F0-AB74-F26BED22C130}" type="datetimeFigureOut">
              <a:rPr lang="en-US" smtClean="0"/>
              <a:t>3/2/2025</a:t>
            </a:fld>
            <a:endParaRPr lang="en-US"/>
          </a:p>
        </p:txBody>
      </p:sp>
      <p:sp>
        <p:nvSpPr>
          <p:cNvPr id="5" name="Footer Placeholder 4">
            <a:extLst>
              <a:ext uri="{FF2B5EF4-FFF2-40B4-BE49-F238E27FC236}">
                <a16:creationId xmlns:a16="http://schemas.microsoft.com/office/drawing/2014/main" id="{2E1FF37B-9EEA-3F11-5108-3260B8395F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7D80A8-32F0-3C88-3109-C17B0C6529AC}"/>
              </a:ext>
            </a:extLst>
          </p:cNvPr>
          <p:cNvSpPr>
            <a:spLocks noGrp="1"/>
          </p:cNvSpPr>
          <p:nvPr>
            <p:ph type="sldNum" sz="quarter" idx="12"/>
          </p:nvPr>
        </p:nvSpPr>
        <p:spPr/>
        <p:txBody>
          <a:bodyPr/>
          <a:lstStyle/>
          <a:p>
            <a:fld id="{598670D4-2308-48D6-9BD8-41937F0D2D0E}" type="slidenum">
              <a:rPr lang="en-US" smtClean="0"/>
              <a:t>‹#›</a:t>
            </a:fld>
            <a:endParaRPr lang="en-US"/>
          </a:p>
        </p:txBody>
      </p:sp>
    </p:spTree>
    <p:extLst>
      <p:ext uri="{BB962C8B-B14F-4D97-AF65-F5344CB8AC3E}">
        <p14:creationId xmlns:p14="http://schemas.microsoft.com/office/powerpoint/2010/main" val="2849609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61"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55A3E6-1A59-137E-C8B7-F0D5C2DE4221}"/>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EBCBBDE-D39D-2A92-ACCC-634C1435FE50}"/>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E4DD62-ACD0-A2BD-5364-26B39704454A}"/>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82000"/>
                  </a:schemeClr>
                </a:solidFill>
              </a:defRPr>
            </a:lvl1pPr>
          </a:lstStyle>
          <a:p>
            <a:fld id="{E91739DF-AFE4-48F0-AB74-F26BED22C130}" type="datetimeFigureOut">
              <a:rPr lang="en-US" smtClean="0"/>
              <a:t>3/2/2025</a:t>
            </a:fld>
            <a:endParaRPr lang="en-US"/>
          </a:p>
        </p:txBody>
      </p:sp>
      <p:sp>
        <p:nvSpPr>
          <p:cNvPr id="5" name="Footer Placeholder 4">
            <a:extLst>
              <a:ext uri="{FF2B5EF4-FFF2-40B4-BE49-F238E27FC236}">
                <a16:creationId xmlns:a16="http://schemas.microsoft.com/office/drawing/2014/main" id="{A4FCFAC0-9A6A-63BD-B918-CE04A66B7232}"/>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EB84BBE-F5C0-264C-8CC4-BFFBB4778EDE}"/>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82000"/>
                  </a:schemeClr>
                </a:solidFill>
              </a:defRPr>
            </a:lvl1pPr>
          </a:lstStyle>
          <a:p>
            <a:fld id="{598670D4-2308-48D6-9BD8-41937F0D2D0E}" type="slidenum">
              <a:rPr lang="en-US" smtClean="0"/>
              <a:t>‹#›</a:t>
            </a:fld>
            <a:endParaRPr lang="en-US"/>
          </a:p>
        </p:txBody>
      </p:sp>
    </p:spTree>
    <p:extLst>
      <p:ext uri="{BB962C8B-B14F-4D97-AF65-F5344CB8AC3E}">
        <p14:creationId xmlns:p14="http://schemas.microsoft.com/office/powerpoint/2010/main" val="1964793613"/>
      </p:ext>
    </p:extLst>
  </p:cSld>
  <p:clrMap bg1="lt1" tx1="dk1" bg2="lt2" tx2="dk2" accent1="accent1" accent2="accent2" accent3="accent3" accent4="accent4" accent5="accent5" accent6="accent6" hlink="hlink" folHlink="folHlink"/>
  <p:sldLayoutIdLst>
    <p:sldLayoutId id="214748365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7.jpeg"/><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0CB7281-9E78-B6C3-3C62-EA219B2E8EA4}"/>
            </a:ext>
          </a:extLst>
        </p:cNvPr>
        <p:cNvGrpSpPr/>
        <p:nvPr/>
      </p:nvGrpSpPr>
      <p:grpSpPr>
        <a:xfrm>
          <a:off x="0" y="0"/>
          <a:ext cx="0" cy="0"/>
          <a:chOff x="0" y="0"/>
          <a:chExt cx="0" cy="0"/>
        </a:xfrm>
      </p:grpSpPr>
      <p:sp>
        <p:nvSpPr>
          <p:cNvPr id="41" name="Rectangle 40">
            <a:extLst>
              <a:ext uri="{FF2B5EF4-FFF2-40B4-BE49-F238E27FC236}">
                <a16:creationId xmlns:a16="http://schemas.microsoft.com/office/drawing/2014/main" id="{16A15A88-001A-4EEF-8984-D87E64359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042A480-5942-82A3-DC8E-275D3B43858B}"/>
              </a:ext>
            </a:extLst>
          </p:cNvPr>
          <p:cNvSpPr txBox="1"/>
          <p:nvPr/>
        </p:nvSpPr>
        <p:spPr>
          <a:xfrm>
            <a:off x="7543800" y="3162299"/>
            <a:ext cx="10134600" cy="288747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b="1" dirty="0">
                <a:solidFill>
                  <a:schemeClr val="bg1"/>
                </a:solidFill>
                <a:latin typeface="+mj-lt"/>
                <a:ea typeface="+mj-ea"/>
                <a:cs typeface="+mj-cs"/>
                <a:sym typeface="Open Sauce"/>
              </a:rPr>
              <a:t>Ramzy 3ada wane 3la elma5da</a:t>
            </a:r>
          </a:p>
        </p:txBody>
      </p:sp>
      <p:pic>
        <p:nvPicPr>
          <p:cNvPr id="3" name="Picture 2" descr="A green leafy background with a white square frame&#10;&#10;Description automatically generated">
            <a:extLst>
              <a:ext uri="{FF2B5EF4-FFF2-40B4-BE49-F238E27FC236}">
                <a16:creationId xmlns:a16="http://schemas.microsoft.com/office/drawing/2014/main" id="{795BD745-7AD2-4138-445C-920EBED87E62}"/>
              </a:ext>
            </a:extLst>
          </p:cNvPr>
          <p:cNvPicPr>
            <a:picLocks noChangeAspect="1"/>
          </p:cNvPicPr>
          <p:nvPr/>
        </p:nvPicPr>
        <p:blipFill>
          <a:blip r:embed="rId3">
            <a:extLst>
              <a:ext uri="{28A0092B-C50C-407E-A947-70E740481C1C}">
                <a14:useLocalDpi xmlns:a14="http://schemas.microsoft.com/office/drawing/2010/main" val="0"/>
              </a:ext>
            </a:extLst>
          </a:blip>
          <a:srcRect r="5865" b="-2"/>
          <a:stretch/>
        </p:blipFill>
        <p:spPr>
          <a:xfrm>
            <a:off x="1" y="10"/>
            <a:ext cx="6826829" cy="10286990"/>
          </a:xfrm>
          <a:custGeom>
            <a:avLst/>
            <a:gdLst/>
            <a:ahLst/>
            <a:cxnLst/>
            <a:rect l="l" t="t" r="r" b="b"/>
            <a:pathLst>
              <a:path w="4551219" h="6858000">
                <a:moveTo>
                  <a:pt x="4194211" y="6564619"/>
                </a:moveTo>
                <a:lnTo>
                  <a:pt x="4194211" y="6564620"/>
                </a:lnTo>
                <a:cubicBezTo>
                  <a:pt x="4204498" y="6575478"/>
                  <a:pt x="4210595" y="6582146"/>
                  <a:pt x="4216690" y="6588625"/>
                </a:cubicBezTo>
                <a:lnTo>
                  <a:pt x="4233312" y="6625224"/>
                </a:lnTo>
                <a:lnTo>
                  <a:pt x="4226218" y="6662539"/>
                </a:lnTo>
                <a:lnTo>
                  <a:pt x="4226217" y="6662540"/>
                </a:lnTo>
                <a:lnTo>
                  <a:pt x="4226216" y="6662543"/>
                </a:lnTo>
                <a:lnTo>
                  <a:pt x="4214767" y="6683026"/>
                </a:lnTo>
                <a:lnTo>
                  <a:pt x="4211619" y="6702975"/>
                </a:lnTo>
                <a:lnTo>
                  <a:pt x="4211619" y="6702976"/>
                </a:lnTo>
                <a:cubicBezTo>
                  <a:pt x="4212024" y="6716168"/>
                  <a:pt x="4217168" y="6729218"/>
                  <a:pt x="4225455" y="6742552"/>
                </a:cubicBezTo>
                <a:lnTo>
                  <a:pt x="4225456" y="6742554"/>
                </a:lnTo>
                <a:lnTo>
                  <a:pt x="4244933" y="6812061"/>
                </a:lnTo>
                <a:lnTo>
                  <a:pt x="4244933" y="6812063"/>
                </a:lnTo>
                <a:lnTo>
                  <a:pt x="4244933" y="6812062"/>
                </a:lnTo>
                <a:lnTo>
                  <a:pt x="4244933" y="6812061"/>
                </a:lnTo>
                <a:lnTo>
                  <a:pt x="4240159" y="6776799"/>
                </a:lnTo>
                <a:lnTo>
                  <a:pt x="4225456" y="6742554"/>
                </a:lnTo>
                <a:lnTo>
                  <a:pt x="4225455" y="6742551"/>
                </a:lnTo>
                <a:lnTo>
                  <a:pt x="4211619" y="6702975"/>
                </a:lnTo>
                <a:lnTo>
                  <a:pt x="4226216" y="6662543"/>
                </a:lnTo>
                <a:lnTo>
                  <a:pt x="4226217" y="6662541"/>
                </a:lnTo>
                <a:lnTo>
                  <a:pt x="4226218" y="6662539"/>
                </a:lnTo>
                <a:lnTo>
                  <a:pt x="4233301" y="6645551"/>
                </a:lnTo>
                <a:lnTo>
                  <a:pt x="4233312" y="6625224"/>
                </a:lnTo>
                <a:lnTo>
                  <a:pt x="4233312" y="6625223"/>
                </a:lnTo>
                <a:cubicBezTo>
                  <a:pt x="4231216" y="6611340"/>
                  <a:pt x="4225168" y="6597577"/>
                  <a:pt x="4216690" y="6588624"/>
                </a:cubicBezTo>
                <a:close/>
                <a:moveTo>
                  <a:pt x="4274532" y="6438980"/>
                </a:moveTo>
                <a:lnTo>
                  <a:pt x="4254602" y="6463839"/>
                </a:lnTo>
                <a:lnTo>
                  <a:pt x="4254600" y="6463848"/>
                </a:lnTo>
                <a:lnTo>
                  <a:pt x="4240803" y="6513011"/>
                </a:lnTo>
                <a:lnTo>
                  <a:pt x="4221998" y="6546193"/>
                </a:lnTo>
                <a:lnTo>
                  <a:pt x="4221998" y="6546194"/>
                </a:lnTo>
                <a:lnTo>
                  <a:pt x="4238336" y="6521803"/>
                </a:lnTo>
                <a:lnTo>
                  <a:pt x="4240803" y="6513011"/>
                </a:lnTo>
                <a:lnTo>
                  <a:pt x="4243614" y="6508051"/>
                </a:lnTo>
                <a:lnTo>
                  <a:pt x="4254600" y="6463848"/>
                </a:lnTo>
                <a:lnTo>
                  <a:pt x="4254602" y="6463840"/>
                </a:lnTo>
                <a:cubicBezTo>
                  <a:pt x="4257553" y="6451649"/>
                  <a:pt x="4265030" y="6444076"/>
                  <a:pt x="4274532" y="6438980"/>
                </a:cubicBezTo>
                <a:close/>
                <a:moveTo>
                  <a:pt x="4360506" y="6365203"/>
                </a:moveTo>
                <a:lnTo>
                  <a:pt x="4359224" y="6387909"/>
                </a:lnTo>
                <a:lnTo>
                  <a:pt x="4357461" y="6391548"/>
                </a:lnTo>
                <a:lnTo>
                  <a:pt x="4349806" y="6407331"/>
                </a:lnTo>
                <a:lnTo>
                  <a:pt x="4349806" y="6407332"/>
                </a:lnTo>
                <a:lnTo>
                  <a:pt x="4357461" y="6391548"/>
                </a:lnTo>
                <a:lnTo>
                  <a:pt x="4359225" y="6387909"/>
                </a:lnTo>
                <a:close/>
                <a:moveTo>
                  <a:pt x="4121437" y="4221390"/>
                </a:moveTo>
                <a:lnTo>
                  <a:pt x="4121437" y="4221391"/>
                </a:lnTo>
                <a:cubicBezTo>
                  <a:pt x="4122199" y="4232060"/>
                  <a:pt x="4122389" y="4243872"/>
                  <a:pt x="4127153" y="4253014"/>
                </a:cubicBezTo>
                <a:cubicBezTo>
                  <a:pt x="4139346" y="4277401"/>
                  <a:pt x="4154966" y="4300070"/>
                  <a:pt x="4166969" y="4324645"/>
                </a:cubicBezTo>
                <a:lnTo>
                  <a:pt x="4175923" y="4363890"/>
                </a:lnTo>
                <a:lnTo>
                  <a:pt x="4175161" y="4482003"/>
                </a:lnTo>
                <a:cubicBezTo>
                  <a:pt x="4172493" y="4546775"/>
                  <a:pt x="4171921" y="4612499"/>
                  <a:pt x="4115151" y="4659173"/>
                </a:cubicBezTo>
                <a:cubicBezTo>
                  <a:pt x="4110579" y="4662985"/>
                  <a:pt x="4107911" y="4671175"/>
                  <a:pt x="4107149" y="4677654"/>
                </a:cubicBezTo>
                <a:cubicBezTo>
                  <a:pt x="4103530" y="4707563"/>
                  <a:pt x="4103148" y="4738234"/>
                  <a:pt x="4097242" y="4767763"/>
                </a:cubicBezTo>
                <a:cubicBezTo>
                  <a:pt x="4094861" y="4779574"/>
                  <a:pt x="4094052" y="4790386"/>
                  <a:pt x="4095933" y="4800482"/>
                </a:cubicBezTo>
                <a:lnTo>
                  <a:pt x="4095933" y="4800483"/>
                </a:lnTo>
                <a:cubicBezTo>
                  <a:pt x="4097814" y="4810580"/>
                  <a:pt x="4102387" y="4819963"/>
                  <a:pt x="4110769" y="4828916"/>
                </a:cubicBezTo>
                <a:lnTo>
                  <a:pt x="4132950" y="4863342"/>
                </a:lnTo>
                <a:lnTo>
                  <a:pt x="4140479" y="4889274"/>
                </a:lnTo>
                <a:lnTo>
                  <a:pt x="4138774" y="4912167"/>
                </a:lnTo>
                <a:cubicBezTo>
                  <a:pt x="4137059" y="4919977"/>
                  <a:pt x="4136702" y="4927121"/>
                  <a:pt x="4137372" y="4933803"/>
                </a:cubicBezTo>
                <a:lnTo>
                  <a:pt x="4137372" y="4933804"/>
                </a:lnTo>
                <a:lnTo>
                  <a:pt x="4142131" y="4952672"/>
                </a:lnTo>
                <a:lnTo>
                  <a:pt x="4144924" y="4957453"/>
                </a:lnTo>
                <a:lnTo>
                  <a:pt x="4146202" y="4961455"/>
                </a:lnTo>
                <a:cubicBezTo>
                  <a:pt x="4150713" y="4970096"/>
                  <a:pt x="4156419" y="4978393"/>
                  <a:pt x="4162206" y="4987037"/>
                </a:cubicBezTo>
                <a:cubicBezTo>
                  <a:pt x="4173445" y="5003801"/>
                  <a:pt x="4187543" y="5022852"/>
                  <a:pt x="4188685" y="5041521"/>
                </a:cubicBezTo>
                <a:cubicBezTo>
                  <a:pt x="4189304" y="5052095"/>
                  <a:pt x="4192222" y="5062299"/>
                  <a:pt x="4195901" y="5072375"/>
                </a:cubicBezTo>
                <a:lnTo>
                  <a:pt x="4201805" y="5087442"/>
                </a:lnTo>
                <a:lnTo>
                  <a:pt x="4214832" y="5133219"/>
                </a:lnTo>
                <a:lnTo>
                  <a:pt x="4214833" y="5133224"/>
                </a:lnTo>
                <a:lnTo>
                  <a:pt x="4208118" y="5166112"/>
                </a:lnTo>
                <a:lnTo>
                  <a:pt x="4208118" y="5166113"/>
                </a:lnTo>
                <a:cubicBezTo>
                  <a:pt x="4207356" y="5167637"/>
                  <a:pt x="4207928" y="5169780"/>
                  <a:pt x="4208809" y="5172090"/>
                </a:cubicBezTo>
                <a:lnTo>
                  <a:pt x="4211356" y="5179067"/>
                </a:lnTo>
                <a:cubicBezTo>
                  <a:pt x="4214976" y="5196594"/>
                  <a:pt x="4215024" y="5213597"/>
                  <a:pt x="4211190" y="5229433"/>
                </a:cubicBezTo>
                <a:lnTo>
                  <a:pt x="4200644" y="5248928"/>
                </a:lnTo>
                <a:lnTo>
                  <a:pt x="4187733" y="5272795"/>
                </a:lnTo>
                <a:cubicBezTo>
                  <a:pt x="4176088" y="5285440"/>
                  <a:pt x="4168382" y="5298594"/>
                  <a:pt x="4163830" y="5312287"/>
                </a:cubicBezTo>
                <a:lnTo>
                  <a:pt x="4162774" y="5321350"/>
                </a:lnTo>
                <a:lnTo>
                  <a:pt x="4160300" y="5326162"/>
                </a:lnTo>
                <a:lnTo>
                  <a:pt x="4158854" y="5355013"/>
                </a:lnTo>
                <a:lnTo>
                  <a:pt x="4158854" y="5355014"/>
                </a:lnTo>
                <a:cubicBezTo>
                  <a:pt x="4159503" y="5364882"/>
                  <a:pt x="4161206" y="5375002"/>
                  <a:pt x="4163730" y="5385384"/>
                </a:cubicBezTo>
                <a:cubicBezTo>
                  <a:pt x="4166969" y="5398721"/>
                  <a:pt x="4169255" y="5412057"/>
                  <a:pt x="4171921" y="5425582"/>
                </a:cubicBezTo>
                <a:cubicBezTo>
                  <a:pt x="4175731" y="5443870"/>
                  <a:pt x="4179733" y="5462351"/>
                  <a:pt x="4183543" y="5480637"/>
                </a:cubicBezTo>
                <a:lnTo>
                  <a:pt x="4188067" y="5507667"/>
                </a:lnTo>
                <a:lnTo>
                  <a:pt x="4177448" y="5531691"/>
                </a:lnTo>
                <a:lnTo>
                  <a:pt x="4177447" y="5531692"/>
                </a:lnTo>
                <a:cubicBezTo>
                  <a:pt x="4170398" y="5537599"/>
                  <a:pt x="4167206" y="5542648"/>
                  <a:pt x="4167302" y="5547577"/>
                </a:cubicBezTo>
                <a:lnTo>
                  <a:pt x="4167302" y="5547578"/>
                </a:lnTo>
                <a:cubicBezTo>
                  <a:pt x="4167397" y="5552507"/>
                  <a:pt x="4170779" y="5557317"/>
                  <a:pt x="4176875" y="5562746"/>
                </a:cubicBezTo>
                <a:cubicBezTo>
                  <a:pt x="4219548" y="5600467"/>
                  <a:pt x="4246219" y="5646189"/>
                  <a:pt x="4248123" y="5704483"/>
                </a:cubicBezTo>
                <a:cubicBezTo>
                  <a:pt x="4248505" y="5716485"/>
                  <a:pt x="4251171" y="5728678"/>
                  <a:pt x="4254029" y="5740488"/>
                </a:cubicBezTo>
                <a:cubicBezTo>
                  <a:pt x="4255744" y="5747728"/>
                  <a:pt x="4257650" y="5756493"/>
                  <a:pt x="4262794" y="5760873"/>
                </a:cubicBezTo>
                <a:cubicBezTo>
                  <a:pt x="4302037" y="5794974"/>
                  <a:pt x="4329280" y="5837457"/>
                  <a:pt x="4351189" y="5883751"/>
                </a:cubicBezTo>
                <a:lnTo>
                  <a:pt x="4351191" y="5883755"/>
                </a:lnTo>
                <a:lnTo>
                  <a:pt x="4369094" y="5935945"/>
                </a:lnTo>
                <a:lnTo>
                  <a:pt x="4369096" y="5935949"/>
                </a:lnTo>
                <a:lnTo>
                  <a:pt x="4365476" y="5993289"/>
                </a:lnTo>
                <a:lnTo>
                  <a:pt x="4365475" y="5993290"/>
                </a:lnTo>
                <a:cubicBezTo>
                  <a:pt x="4364334" y="6004530"/>
                  <a:pt x="4364524" y="6017484"/>
                  <a:pt x="4358999" y="6026439"/>
                </a:cubicBezTo>
                <a:cubicBezTo>
                  <a:pt x="4341662" y="6054824"/>
                  <a:pt x="4322994" y="6082257"/>
                  <a:pt x="4302799" y="6108737"/>
                </a:cubicBezTo>
                <a:cubicBezTo>
                  <a:pt x="4294131" y="6120073"/>
                  <a:pt x="4289178" y="6126883"/>
                  <a:pt x="4289107" y="6133313"/>
                </a:cubicBezTo>
                <a:lnTo>
                  <a:pt x="4289107" y="6133314"/>
                </a:lnTo>
                <a:lnTo>
                  <a:pt x="4292807" y="6143189"/>
                </a:lnTo>
                <a:lnTo>
                  <a:pt x="4304703" y="6155599"/>
                </a:lnTo>
                <a:lnTo>
                  <a:pt x="4304706" y="6155602"/>
                </a:lnTo>
                <a:cubicBezTo>
                  <a:pt x="4326994" y="6175797"/>
                  <a:pt x="4338614" y="6200944"/>
                  <a:pt x="4343376" y="6228756"/>
                </a:cubicBezTo>
                <a:lnTo>
                  <a:pt x="4360713" y="6361539"/>
                </a:lnTo>
                <a:lnTo>
                  <a:pt x="4360713" y="6361538"/>
                </a:lnTo>
                <a:cubicBezTo>
                  <a:pt x="4357093" y="6317150"/>
                  <a:pt x="4350808" y="6272763"/>
                  <a:pt x="4343376" y="6228755"/>
                </a:cubicBezTo>
                <a:cubicBezTo>
                  <a:pt x="4338614" y="6200943"/>
                  <a:pt x="4326994" y="6175796"/>
                  <a:pt x="4304706" y="6155601"/>
                </a:cubicBezTo>
                <a:lnTo>
                  <a:pt x="4304703" y="6155599"/>
                </a:lnTo>
                <a:lnTo>
                  <a:pt x="4289107" y="6133314"/>
                </a:lnTo>
                <a:lnTo>
                  <a:pt x="4302799" y="6108738"/>
                </a:lnTo>
                <a:cubicBezTo>
                  <a:pt x="4322994" y="6082258"/>
                  <a:pt x="4341662" y="6054825"/>
                  <a:pt x="4358999" y="6026440"/>
                </a:cubicBezTo>
                <a:cubicBezTo>
                  <a:pt x="4364524" y="6017485"/>
                  <a:pt x="4364334" y="6004531"/>
                  <a:pt x="4365475" y="5993291"/>
                </a:cubicBezTo>
                <a:lnTo>
                  <a:pt x="4365476" y="5993289"/>
                </a:lnTo>
                <a:lnTo>
                  <a:pt x="4368929" y="5964476"/>
                </a:lnTo>
                <a:lnTo>
                  <a:pt x="4369096" y="5935949"/>
                </a:lnTo>
                <a:lnTo>
                  <a:pt x="4369096" y="5935948"/>
                </a:lnTo>
                <a:lnTo>
                  <a:pt x="4369094" y="5935945"/>
                </a:lnTo>
                <a:lnTo>
                  <a:pt x="4362214" y="5909350"/>
                </a:lnTo>
                <a:lnTo>
                  <a:pt x="4351191" y="5883755"/>
                </a:lnTo>
                <a:lnTo>
                  <a:pt x="4351189" y="5883750"/>
                </a:lnTo>
                <a:cubicBezTo>
                  <a:pt x="4329280" y="5837456"/>
                  <a:pt x="4302037" y="5794973"/>
                  <a:pt x="4262794" y="5760872"/>
                </a:cubicBezTo>
                <a:cubicBezTo>
                  <a:pt x="4257650" y="5756492"/>
                  <a:pt x="4255744" y="5747727"/>
                  <a:pt x="4254029" y="5740487"/>
                </a:cubicBezTo>
                <a:cubicBezTo>
                  <a:pt x="4251171" y="5728677"/>
                  <a:pt x="4248505" y="5716484"/>
                  <a:pt x="4248123" y="5704482"/>
                </a:cubicBezTo>
                <a:cubicBezTo>
                  <a:pt x="4246219" y="5646188"/>
                  <a:pt x="4219548" y="5600466"/>
                  <a:pt x="4176875" y="5562745"/>
                </a:cubicBezTo>
                <a:lnTo>
                  <a:pt x="4167302" y="5547577"/>
                </a:lnTo>
                <a:lnTo>
                  <a:pt x="4177447" y="5531693"/>
                </a:lnTo>
                <a:lnTo>
                  <a:pt x="4177448" y="5531691"/>
                </a:lnTo>
                <a:lnTo>
                  <a:pt x="4185847" y="5520421"/>
                </a:lnTo>
                <a:lnTo>
                  <a:pt x="4188067" y="5507667"/>
                </a:lnTo>
                <a:lnTo>
                  <a:pt x="4188067" y="5507666"/>
                </a:lnTo>
                <a:cubicBezTo>
                  <a:pt x="4188020" y="5498831"/>
                  <a:pt x="4185448" y="5489496"/>
                  <a:pt x="4183543" y="5480636"/>
                </a:cubicBezTo>
                <a:cubicBezTo>
                  <a:pt x="4179733" y="5462350"/>
                  <a:pt x="4175731" y="5443869"/>
                  <a:pt x="4171921" y="5425581"/>
                </a:cubicBezTo>
                <a:cubicBezTo>
                  <a:pt x="4169255" y="5412056"/>
                  <a:pt x="4166969" y="5398720"/>
                  <a:pt x="4163730" y="5385383"/>
                </a:cubicBezTo>
                <a:lnTo>
                  <a:pt x="4158854" y="5355013"/>
                </a:lnTo>
                <a:lnTo>
                  <a:pt x="4162774" y="5321350"/>
                </a:lnTo>
                <a:lnTo>
                  <a:pt x="4187733" y="5272796"/>
                </a:lnTo>
                <a:lnTo>
                  <a:pt x="4200644" y="5248928"/>
                </a:lnTo>
                <a:lnTo>
                  <a:pt x="4211191" y="5229432"/>
                </a:lnTo>
                <a:lnTo>
                  <a:pt x="4211356" y="5179067"/>
                </a:lnTo>
                <a:lnTo>
                  <a:pt x="4211356" y="5179066"/>
                </a:lnTo>
                <a:cubicBezTo>
                  <a:pt x="4210880" y="5176875"/>
                  <a:pt x="4209690" y="5174399"/>
                  <a:pt x="4208809" y="5172089"/>
                </a:cubicBezTo>
                <a:lnTo>
                  <a:pt x="4208118" y="5166113"/>
                </a:lnTo>
                <a:lnTo>
                  <a:pt x="4214833" y="5133224"/>
                </a:lnTo>
                <a:lnTo>
                  <a:pt x="4214833" y="5133223"/>
                </a:lnTo>
                <a:lnTo>
                  <a:pt x="4214832" y="5133219"/>
                </a:lnTo>
                <a:lnTo>
                  <a:pt x="4207690" y="5102460"/>
                </a:lnTo>
                <a:lnTo>
                  <a:pt x="4201805" y="5087442"/>
                </a:lnTo>
                <a:lnTo>
                  <a:pt x="4201799" y="5087422"/>
                </a:lnTo>
                <a:cubicBezTo>
                  <a:pt x="4195713" y="5072410"/>
                  <a:pt x="4189614" y="5057380"/>
                  <a:pt x="4188685" y="5041520"/>
                </a:cubicBezTo>
                <a:cubicBezTo>
                  <a:pt x="4187543" y="5022851"/>
                  <a:pt x="4173445" y="5003800"/>
                  <a:pt x="4162206" y="4987036"/>
                </a:cubicBezTo>
                <a:lnTo>
                  <a:pt x="4144924" y="4957453"/>
                </a:lnTo>
                <a:lnTo>
                  <a:pt x="4137372" y="4933804"/>
                </a:lnTo>
                <a:lnTo>
                  <a:pt x="4138774" y="4912168"/>
                </a:lnTo>
                <a:cubicBezTo>
                  <a:pt x="4140536" y="4904357"/>
                  <a:pt x="4141048" y="4896713"/>
                  <a:pt x="4140479" y="4889275"/>
                </a:cubicBezTo>
                <a:lnTo>
                  <a:pt x="4140479" y="4889274"/>
                </a:lnTo>
                <a:lnTo>
                  <a:pt x="4135701" y="4867613"/>
                </a:lnTo>
                <a:lnTo>
                  <a:pt x="4132950" y="4863342"/>
                </a:lnTo>
                <a:lnTo>
                  <a:pt x="4131200" y="4857316"/>
                </a:lnTo>
                <a:cubicBezTo>
                  <a:pt x="4126057" y="4847213"/>
                  <a:pt x="4119056" y="4837702"/>
                  <a:pt x="4110769" y="4828915"/>
                </a:cubicBezTo>
                <a:lnTo>
                  <a:pt x="4095933" y="4800482"/>
                </a:lnTo>
                <a:lnTo>
                  <a:pt x="4097242" y="4767764"/>
                </a:lnTo>
                <a:cubicBezTo>
                  <a:pt x="4103148" y="4738235"/>
                  <a:pt x="4103530" y="4707564"/>
                  <a:pt x="4107149" y="4677655"/>
                </a:cubicBezTo>
                <a:cubicBezTo>
                  <a:pt x="4107911" y="4671176"/>
                  <a:pt x="4110579" y="4662986"/>
                  <a:pt x="4115151" y="4659174"/>
                </a:cubicBezTo>
                <a:cubicBezTo>
                  <a:pt x="4171921" y="4612500"/>
                  <a:pt x="4172493" y="4546776"/>
                  <a:pt x="4175161" y="4482004"/>
                </a:cubicBezTo>
                <a:cubicBezTo>
                  <a:pt x="4176875" y="4442761"/>
                  <a:pt x="4176875" y="4403325"/>
                  <a:pt x="4175923" y="4363890"/>
                </a:cubicBezTo>
                <a:lnTo>
                  <a:pt x="4175923" y="4363889"/>
                </a:lnTo>
                <a:cubicBezTo>
                  <a:pt x="4175731" y="4350553"/>
                  <a:pt x="4172683" y="4336456"/>
                  <a:pt x="4166969" y="4324644"/>
                </a:cubicBezTo>
                <a:cubicBezTo>
                  <a:pt x="4154966" y="4300069"/>
                  <a:pt x="4139346" y="4277400"/>
                  <a:pt x="4127153" y="4253013"/>
                </a:cubicBezTo>
                <a:close/>
                <a:moveTo>
                  <a:pt x="4190328" y="2836171"/>
                </a:moveTo>
                <a:lnTo>
                  <a:pt x="4181637" y="2848792"/>
                </a:lnTo>
                <a:cubicBezTo>
                  <a:pt x="4176637" y="2865009"/>
                  <a:pt x="4170779" y="2881306"/>
                  <a:pt x="4166033" y="2897784"/>
                </a:cubicBezTo>
                <a:lnTo>
                  <a:pt x="4165004" y="2903549"/>
                </a:lnTo>
                <a:lnTo>
                  <a:pt x="4161730" y="2914327"/>
                </a:lnTo>
                <a:lnTo>
                  <a:pt x="4157099" y="2947858"/>
                </a:lnTo>
                <a:lnTo>
                  <a:pt x="4157098" y="2947861"/>
                </a:lnTo>
                <a:lnTo>
                  <a:pt x="4157098" y="2947862"/>
                </a:lnTo>
                <a:cubicBezTo>
                  <a:pt x="4156729" y="2959156"/>
                  <a:pt x="4157729" y="2970575"/>
                  <a:pt x="4160682" y="2982148"/>
                </a:cubicBezTo>
                <a:lnTo>
                  <a:pt x="4172375" y="3077401"/>
                </a:lnTo>
                <a:lnTo>
                  <a:pt x="4159920" y="3172653"/>
                </a:lnTo>
                <a:cubicBezTo>
                  <a:pt x="4134011" y="3276479"/>
                  <a:pt x="4106579" y="3380304"/>
                  <a:pt x="4112293" y="3489466"/>
                </a:cubicBezTo>
                <a:cubicBezTo>
                  <a:pt x="4113245" y="3507562"/>
                  <a:pt x="4101624" y="3529089"/>
                  <a:pt x="4090194" y="3544712"/>
                </a:cubicBezTo>
                <a:cubicBezTo>
                  <a:pt x="4079336" y="3559667"/>
                  <a:pt x="4073477" y="3566811"/>
                  <a:pt x="4072572" y="3574407"/>
                </a:cubicBezTo>
                <a:lnTo>
                  <a:pt x="4072572" y="3574408"/>
                </a:lnTo>
                <a:cubicBezTo>
                  <a:pt x="4071667" y="3582004"/>
                  <a:pt x="4075716" y="3590053"/>
                  <a:pt x="4084670" y="3606817"/>
                </a:cubicBezTo>
                <a:cubicBezTo>
                  <a:pt x="4089052" y="3614819"/>
                  <a:pt x="4091718" y="3624725"/>
                  <a:pt x="4098196" y="3630632"/>
                </a:cubicBezTo>
                <a:lnTo>
                  <a:pt x="4115925" y="3654415"/>
                </a:lnTo>
                <a:lnTo>
                  <a:pt x="4118836" y="3665923"/>
                </a:lnTo>
                <a:lnTo>
                  <a:pt x="4122437" y="3680163"/>
                </a:lnTo>
                <a:lnTo>
                  <a:pt x="4118389" y="3734836"/>
                </a:lnTo>
                <a:lnTo>
                  <a:pt x="4118389" y="3734837"/>
                </a:lnTo>
                <a:cubicBezTo>
                  <a:pt x="4117437" y="3741315"/>
                  <a:pt x="4116103" y="3749125"/>
                  <a:pt x="4118771" y="3754652"/>
                </a:cubicBezTo>
                <a:lnTo>
                  <a:pt x="4125128" y="3789775"/>
                </a:lnTo>
                <a:lnTo>
                  <a:pt x="4110197" y="3822471"/>
                </a:lnTo>
                <a:cubicBezTo>
                  <a:pt x="4103149" y="3831901"/>
                  <a:pt x="4097529" y="3842045"/>
                  <a:pt x="4095862" y="3852618"/>
                </a:cubicBezTo>
                <a:lnTo>
                  <a:pt x="4095862" y="3852619"/>
                </a:lnTo>
                <a:lnTo>
                  <a:pt x="4096642" y="3868763"/>
                </a:lnTo>
                <a:lnTo>
                  <a:pt x="4105245" y="3885336"/>
                </a:lnTo>
                <a:lnTo>
                  <a:pt x="4105245" y="3885338"/>
                </a:lnTo>
                <a:cubicBezTo>
                  <a:pt x="4114961" y="3897721"/>
                  <a:pt x="4122367" y="3910318"/>
                  <a:pt x="4127626" y="3923124"/>
                </a:cubicBezTo>
                <a:lnTo>
                  <a:pt x="4137130" y="3962159"/>
                </a:lnTo>
                <a:lnTo>
                  <a:pt x="4121438" y="4043837"/>
                </a:lnTo>
                <a:lnTo>
                  <a:pt x="4121437" y="4043838"/>
                </a:lnTo>
                <a:cubicBezTo>
                  <a:pt x="4112674" y="4063841"/>
                  <a:pt x="4107292" y="4083701"/>
                  <a:pt x="4106316" y="4103824"/>
                </a:cubicBezTo>
                <a:lnTo>
                  <a:pt x="4106316" y="4103825"/>
                </a:lnTo>
                <a:lnTo>
                  <a:pt x="4108283" y="4134255"/>
                </a:lnTo>
                <a:lnTo>
                  <a:pt x="4117627" y="4165381"/>
                </a:lnTo>
                <a:lnTo>
                  <a:pt x="4117627" y="4165383"/>
                </a:lnTo>
                <a:lnTo>
                  <a:pt x="4121532" y="4192387"/>
                </a:lnTo>
                <a:lnTo>
                  <a:pt x="4121532" y="4192386"/>
                </a:lnTo>
                <a:cubicBezTo>
                  <a:pt x="4121628" y="4182766"/>
                  <a:pt x="4121056" y="4173479"/>
                  <a:pt x="4117627" y="4165382"/>
                </a:cubicBezTo>
                <a:lnTo>
                  <a:pt x="4117627" y="4165381"/>
                </a:lnTo>
                <a:lnTo>
                  <a:pt x="4106316" y="4103825"/>
                </a:lnTo>
                <a:lnTo>
                  <a:pt x="4121437" y="4043839"/>
                </a:lnTo>
                <a:lnTo>
                  <a:pt x="4121438" y="4043837"/>
                </a:lnTo>
                <a:lnTo>
                  <a:pt x="4134740" y="4002409"/>
                </a:lnTo>
                <a:lnTo>
                  <a:pt x="4137130" y="3962159"/>
                </a:lnTo>
                <a:lnTo>
                  <a:pt x="4137130" y="3962158"/>
                </a:lnTo>
                <a:cubicBezTo>
                  <a:pt x="4134868" y="3935726"/>
                  <a:pt x="4124677" y="3910103"/>
                  <a:pt x="4105245" y="3885337"/>
                </a:cubicBezTo>
                <a:lnTo>
                  <a:pt x="4105245" y="3885336"/>
                </a:lnTo>
                <a:lnTo>
                  <a:pt x="4095862" y="3852619"/>
                </a:lnTo>
                <a:lnTo>
                  <a:pt x="4110197" y="3822472"/>
                </a:lnTo>
                <a:cubicBezTo>
                  <a:pt x="4118389" y="3811613"/>
                  <a:pt x="4123533" y="3800896"/>
                  <a:pt x="4125128" y="3789776"/>
                </a:cubicBezTo>
                <a:lnTo>
                  <a:pt x="4125128" y="3789775"/>
                </a:lnTo>
                <a:cubicBezTo>
                  <a:pt x="4126724" y="3778654"/>
                  <a:pt x="4124771" y="3767129"/>
                  <a:pt x="4118771" y="3754651"/>
                </a:cubicBezTo>
                <a:lnTo>
                  <a:pt x="4118389" y="3734837"/>
                </a:lnTo>
                <a:lnTo>
                  <a:pt x="4122437" y="3680163"/>
                </a:lnTo>
                <a:lnTo>
                  <a:pt x="4122437" y="3680162"/>
                </a:lnTo>
                <a:lnTo>
                  <a:pt x="4118836" y="3665923"/>
                </a:lnTo>
                <a:lnTo>
                  <a:pt x="4115925" y="3654415"/>
                </a:lnTo>
                <a:lnTo>
                  <a:pt x="4115925" y="3654415"/>
                </a:lnTo>
                <a:lnTo>
                  <a:pt x="4115925" y="3654415"/>
                </a:lnTo>
                <a:cubicBezTo>
                  <a:pt x="4112115" y="3646122"/>
                  <a:pt x="4106436" y="3638156"/>
                  <a:pt x="4098196" y="3630631"/>
                </a:cubicBezTo>
                <a:cubicBezTo>
                  <a:pt x="4091718" y="3624724"/>
                  <a:pt x="4089052" y="3614818"/>
                  <a:pt x="4084670" y="3606816"/>
                </a:cubicBezTo>
                <a:cubicBezTo>
                  <a:pt x="4080193" y="3598434"/>
                  <a:pt x="4076942" y="3592231"/>
                  <a:pt x="4074924" y="3587173"/>
                </a:cubicBezTo>
                <a:lnTo>
                  <a:pt x="4072572" y="3574407"/>
                </a:lnTo>
                <a:lnTo>
                  <a:pt x="4077651" y="3562320"/>
                </a:lnTo>
                <a:cubicBezTo>
                  <a:pt x="4080586" y="3557715"/>
                  <a:pt x="4084765" y="3552190"/>
                  <a:pt x="4090194" y="3544713"/>
                </a:cubicBezTo>
                <a:cubicBezTo>
                  <a:pt x="4101624" y="3529090"/>
                  <a:pt x="4113245" y="3507563"/>
                  <a:pt x="4112293" y="3489467"/>
                </a:cubicBezTo>
                <a:cubicBezTo>
                  <a:pt x="4106579" y="3380305"/>
                  <a:pt x="4134011" y="3276480"/>
                  <a:pt x="4159920" y="3172654"/>
                </a:cubicBezTo>
                <a:cubicBezTo>
                  <a:pt x="4167922" y="3140649"/>
                  <a:pt x="4172160" y="3109025"/>
                  <a:pt x="4172375" y="3077401"/>
                </a:cubicBezTo>
                <a:lnTo>
                  <a:pt x="4172375" y="3077400"/>
                </a:lnTo>
                <a:cubicBezTo>
                  <a:pt x="4172589" y="3045776"/>
                  <a:pt x="4168779" y="3014152"/>
                  <a:pt x="4160682" y="2982147"/>
                </a:cubicBezTo>
                <a:lnTo>
                  <a:pt x="4157098" y="2947862"/>
                </a:lnTo>
                <a:lnTo>
                  <a:pt x="4157099" y="2947858"/>
                </a:lnTo>
                <a:lnTo>
                  <a:pt x="4165004" y="2903549"/>
                </a:lnTo>
                <a:lnTo>
                  <a:pt x="4181637" y="2848793"/>
                </a:lnTo>
                <a:cubicBezTo>
                  <a:pt x="4182970" y="2844316"/>
                  <a:pt x="4186256" y="2839982"/>
                  <a:pt x="4190328" y="2836172"/>
                </a:cubicBezTo>
                <a:close/>
                <a:moveTo>
                  <a:pt x="3705842" y="1508457"/>
                </a:moveTo>
                <a:lnTo>
                  <a:pt x="3677748" y="1596213"/>
                </a:lnTo>
                <a:cubicBezTo>
                  <a:pt x="3675271" y="1604978"/>
                  <a:pt x="3676796" y="1615836"/>
                  <a:pt x="3679653" y="1624980"/>
                </a:cubicBezTo>
                <a:cubicBezTo>
                  <a:pt x="3689369" y="1656223"/>
                  <a:pt x="3713754" y="1676036"/>
                  <a:pt x="3736234" y="1697753"/>
                </a:cubicBezTo>
                <a:cubicBezTo>
                  <a:pt x="3746141" y="1707279"/>
                  <a:pt x="3753189" y="1720423"/>
                  <a:pt x="3758903" y="1733188"/>
                </a:cubicBezTo>
                <a:cubicBezTo>
                  <a:pt x="3773574" y="1766335"/>
                  <a:pt x="3786718" y="1800246"/>
                  <a:pt x="3800624" y="1833775"/>
                </a:cubicBezTo>
                <a:cubicBezTo>
                  <a:pt x="3801958" y="1837013"/>
                  <a:pt x="3805387" y="1839679"/>
                  <a:pt x="3808245" y="1842158"/>
                </a:cubicBezTo>
                <a:cubicBezTo>
                  <a:pt x="3838346" y="1866922"/>
                  <a:pt x="3868635" y="1891497"/>
                  <a:pt x="3898736" y="1916454"/>
                </a:cubicBezTo>
                <a:cubicBezTo>
                  <a:pt x="3904450" y="1921216"/>
                  <a:pt x="3908642" y="1928076"/>
                  <a:pt x="3914166" y="1933219"/>
                </a:cubicBezTo>
                <a:cubicBezTo>
                  <a:pt x="3921786" y="1940459"/>
                  <a:pt x="3929027" y="1949603"/>
                  <a:pt x="3938171" y="1953413"/>
                </a:cubicBezTo>
                <a:cubicBezTo>
                  <a:pt x="3966936" y="1965224"/>
                  <a:pt x="3979320" y="1987894"/>
                  <a:pt x="3984654" y="2016469"/>
                </a:cubicBezTo>
                <a:cubicBezTo>
                  <a:pt x="3989607" y="2042570"/>
                  <a:pt x="3993799" y="2068669"/>
                  <a:pt x="3999513" y="2094578"/>
                </a:cubicBezTo>
                <a:cubicBezTo>
                  <a:pt x="4006371" y="2126201"/>
                  <a:pt x="4013801" y="2157636"/>
                  <a:pt x="4022184" y="2188879"/>
                </a:cubicBezTo>
                <a:cubicBezTo>
                  <a:pt x="4025804" y="2202404"/>
                  <a:pt x="4029994" y="2216692"/>
                  <a:pt x="4037424" y="2228314"/>
                </a:cubicBezTo>
                <a:cubicBezTo>
                  <a:pt x="4057999" y="2260890"/>
                  <a:pt x="4071905" y="2295753"/>
                  <a:pt x="4066381" y="2334044"/>
                </a:cubicBezTo>
                <a:cubicBezTo>
                  <a:pt x="4061999" y="2364715"/>
                  <a:pt x="4073239" y="2390434"/>
                  <a:pt x="4090766" y="2409485"/>
                </a:cubicBezTo>
                <a:cubicBezTo>
                  <a:pt x="4098720" y="2418154"/>
                  <a:pt x="4104233" y="2426976"/>
                  <a:pt x="4107867" y="2435912"/>
                </a:cubicBezTo>
                <a:lnTo>
                  <a:pt x="4113698" y="2463017"/>
                </a:lnTo>
                <a:lnTo>
                  <a:pt x="4105056" y="2518262"/>
                </a:lnTo>
                <a:lnTo>
                  <a:pt x="4105055" y="2518263"/>
                </a:lnTo>
                <a:cubicBezTo>
                  <a:pt x="4102388" y="2527789"/>
                  <a:pt x="4101244" y="2536456"/>
                  <a:pt x="4101411" y="2545005"/>
                </a:cubicBezTo>
                <a:lnTo>
                  <a:pt x="4101411" y="2545006"/>
                </a:lnTo>
                <a:cubicBezTo>
                  <a:pt x="4101577" y="2553555"/>
                  <a:pt x="4103054" y="2561985"/>
                  <a:pt x="4105625" y="2571034"/>
                </a:cubicBezTo>
                <a:cubicBezTo>
                  <a:pt x="4117627" y="2612945"/>
                  <a:pt x="4150204" y="2640950"/>
                  <a:pt x="4178779" y="2668001"/>
                </a:cubicBezTo>
                <a:cubicBezTo>
                  <a:pt x="4203164" y="2691054"/>
                  <a:pt x="4216880" y="2716963"/>
                  <a:pt x="4227170" y="2745348"/>
                </a:cubicBezTo>
                <a:lnTo>
                  <a:pt x="4227170" y="2745351"/>
                </a:lnTo>
                <a:lnTo>
                  <a:pt x="4233090" y="2778005"/>
                </a:lnTo>
                <a:lnTo>
                  <a:pt x="4232670" y="2785439"/>
                </a:lnTo>
                <a:lnTo>
                  <a:pt x="4222591" y="2811779"/>
                </a:lnTo>
                <a:lnTo>
                  <a:pt x="4222587" y="2811786"/>
                </a:lnTo>
                <a:lnTo>
                  <a:pt x="4222588" y="2811786"/>
                </a:lnTo>
                <a:lnTo>
                  <a:pt x="4222591" y="2811779"/>
                </a:lnTo>
                <a:lnTo>
                  <a:pt x="4232241" y="2793022"/>
                </a:lnTo>
                <a:lnTo>
                  <a:pt x="4232670" y="2785439"/>
                </a:lnTo>
                <a:lnTo>
                  <a:pt x="4233870" y="2782304"/>
                </a:lnTo>
                <a:lnTo>
                  <a:pt x="4233090" y="2778005"/>
                </a:lnTo>
                <a:lnTo>
                  <a:pt x="4233500" y="2770757"/>
                </a:lnTo>
                <a:lnTo>
                  <a:pt x="4227170" y="2745351"/>
                </a:lnTo>
                <a:lnTo>
                  <a:pt x="4227170" y="2745347"/>
                </a:lnTo>
                <a:cubicBezTo>
                  <a:pt x="4216880" y="2716962"/>
                  <a:pt x="4203164" y="2691053"/>
                  <a:pt x="4178779" y="2668000"/>
                </a:cubicBezTo>
                <a:cubicBezTo>
                  <a:pt x="4150204" y="2640949"/>
                  <a:pt x="4117627" y="2612944"/>
                  <a:pt x="4105625" y="2571033"/>
                </a:cubicBezTo>
                <a:lnTo>
                  <a:pt x="4101411" y="2545006"/>
                </a:lnTo>
                <a:lnTo>
                  <a:pt x="4105055" y="2518264"/>
                </a:lnTo>
                <a:lnTo>
                  <a:pt x="4105056" y="2518262"/>
                </a:lnTo>
                <a:lnTo>
                  <a:pt x="4111636" y="2490550"/>
                </a:lnTo>
                <a:lnTo>
                  <a:pt x="4113698" y="2463017"/>
                </a:lnTo>
                <a:lnTo>
                  <a:pt x="4113698" y="2463016"/>
                </a:lnTo>
                <a:cubicBezTo>
                  <a:pt x="4112817" y="2444776"/>
                  <a:pt x="4106674" y="2426821"/>
                  <a:pt x="4090766" y="2409484"/>
                </a:cubicBezTo>
                <a:cubicBezTo>
                  <a:pt x="4073239" y="2390433"/>
                  <a:pt x="4061999" y="2364714"/>
                  <a:pt x="4066381" y="2334043"/>
                </a:cubicBezTo>
                <a:cubicBezTo>
                  <a:pt x="4071905" y="2295752"/>
                  <a:pt x="4057999" y="2260889"/>
                  <a:pt x="4037424" y="2228313"/>
                </a:cubicBezTo>
                <a:cubicBezTo>
                  <a:pt x="4029994" y="2216691"/>
                  <a:pt x="4025804" y="2202403"/>
                  <a:pt x="4022184" y="2188878"/>
                </a:cubicBezTo>
                <a:cubicBezTo>
                  <a:pt x="4013801" y="2157635"/>
                  <a:pt x="4006371" y="2126200"/>
                  <a:pt x="3999513" y="2094577"/>
                </a:cubicBezTo>
                <a:cubicBezTo>
                  <a:pt x="3993799" y="2068668"/>
                  <a:pt x="3989607" y="2042569"/>
                  <a:pt x="3984654" y="2016468"/>
                </a:cubicBezTo>
                <a:cubicBezTo>
                  <a:pt x="3979320" y="1987893"/>
                  <a:pt x="3966936" y="1965223"/>
                  <a:pt x="3938171" y="1953412"/>
                </a:cubicBezTo>
                <a:cubicBezTo>
                  <a:pt x="3929027" y="1949602"/>
                  <a:pt x="3921786" y="1940458"/>
                  <a:pt x="3914166" y="1933218"/>
                </a:cubicBezTo>
                <a:cubicBezTo>
                  <a:pt x="3908642" y="1928075"/>
                  <a:pt x="3904450" y="1921215"/>
                  <a:pt x="3898736" y="1916453"/>
                </a:cubicBezTo>
                <a:cubicBezTo>
                  <a:pt x="3868635" y="1891496"/>
                  <a:pt x="3838346" y="1866921"/>
                  <a:pt x="3808245" y="1842157"/>
                </a:cubicBezTo>
                <a:cubicBezTo>
                  <a:pt x="3805387" y="1839678"/>
                  <a:pt x="3801958" y="1837012"/>
                  <a:pt x="3800624" y="1833774"/>
                </a:cubicBezTo>
                <a:cubicBezTo>
                  <a:pt x="3786718" y="1800245"/>
                  <a:pt x="3773575" y="1766334"/>
                  <a:pt x="3758903" y="1733187"/>
                </a:cubicBezTo>
                <a:cubicBezTo>
                  <a:pt x="3753189" y="1720422"/>
                  <a:pt x="3746141" y="1707278"/>
                  <a:pt x="3736235" y="1697752"/>
                </a:cubicBezTo>
                <a:cubicBezTo>
                  <a:pt x="3713755" y="1676035"/>
                  <a:pt x="3689369" y="1656222"/>
                  <a:pt x="3679653" y="1624979"/>
                </a:cubicBezTo>
                <a:cubicBezTo>
                  <a:pt x="3676797" y="1615835"/>
                  <a:pt x="3675272" y="1604977"/>
                  <a:pt x="3677749" y="1596212"/>
                </a:cubicBezTo>
                <a:close/>
                <a:moveTo>
                  <a:pt x="3724447" y="1459072"/>
                </a:moveTo>
                <a:lnTo>
                  <a:pt x="3724446" y="1459073"/>
                </a:lnTo>
                <a:lnTo>
                  <a:pt x="3715229" y="1481571"/>
                </a:lnTo>
                <a:close/>
                <a:moveTo>
                  <a:pt x="3743640" y="1268757"/>
                </a:moveTo>
                <a:cubicBezTo>
                  <a:pt x="3744092" y="1275401"/>
                  <a:pt x="3745664" y="1281688"/>
                  <a:pt x="3748807" y="1286069"/>
                </a:cubicBezTo>
                <a:cubicBezTo>
                  <a:pt x="3763380" y="1306929"/>
                  <a:pt x="3769620" y="1328552"/>
                  <a:pt x="3771144" y="1350627"/>
                </a:cubicBezTo>
                <a:lnTo>
                  <a:pt x="3765550" y="1413839"/>
                </a:lnTo>
                <a:lnTo>
                  <a:pt x="3771145" y="1350626"/>
                </a:lnTo>
                <a:cubicBezTo>
                  <a:pt x="3769620" y="1328551"/>
                  <a:pt x="3763381" y="1306929"/>
                  <a:pt x="3748807" y="1286068"/>
                </a:cubicBezTo>
                <a:close/>
                <a:moveTo>
                  <a:pt x="3685369" y="773034"/>
                </a:moveTo>
                <a:lnTo>
                  <a:pt x="3685369" y="773035"/>
                </a:lnTo>
                <a:cubicBezTo>
                  <a:pt x="3687655" y="800276"/>
                  <a:pt x="3690893" y="827329"/>
                  <a:pt x="3693369" y="854379"/>
                </a:cubicBezTo>
                <a:cubicBezTo>
                  <a:pt x="3695655" y="878956"/>
                  <a:pt x="3696417" y="903722"/>
                  <a:pt x="3724422" y="915343"/>
                </a:cubicBezTo>
                <a:cubicBezTo>
                  <a:pt x="3728804" y="917059"/>
                  <a:pt x="3732042" y="922773"/>
                  <a:pt x="3734900" y="927155"/>
                </a:cubicBezTo>
                <a:cubicBezTo>
                  <a:pt x="3778908" y="994785"/>
                  <a:pt x="3777764" y="1030980"/>
                  <a:pt x="3731280" y="1097087"/>
                </a:cubicBezTo>
                <a:cubicBezTo>
                  <a:pt x="3726518" y="1103945"/>
                  <a:pt x="3723088" y="1118613"/>
                  <a:pt x="3726898" y="1123185"/>
                </a:cubicBezTo>
                <a:cubicBezTo>
                  <a:pt x="3742710" y="1142617"/>
                  <a:pt x="3749759" y="1162953"/>
                  <a:pt x="3751617" y="1184028"/>
                </a:cubicBezTo>
                <a:cubicBezTo>
                  <a:pt x="3749759" y="1162953"/>
                  <a:pt x="3742711" y="1142616"/>
                  <a:pt x="3726899" y="1123184"/>
                </a:cubicBezTo>
                <a:cubicBezTo>
                  <a:pt x="3723089" y="1118612"/>
                  <a:pt x="3726519" y="1103944"/>
                  <a:pt x="3731281" y="1097086"/>
                </a:cubicBezTo>
                <a:cubicBezTo>
                  <a:pt x="3777765" y="1030979"/>
                  <a:pt x="3778909" y="994784"/>
                  <a:pt x="3734901" y="927154"/>
                </a:cubicBezTo>
                <a:cubicBezTo>
                  <a:pt x="3732043" y="922772"/>
                  <a:pt x="3728805" y="917058"/>
                  <a:pt x="3724423" y="915342"/>
                </a:cubicBezTo>
                <a:cubicBezTo>
                  <a:pt x="3696417" y="903721"/>
                  <a:pt x="3695655" y="878955"/>
                  <a:pt x="3693369" y="854378"/>
                </a:cubicBezTo>
                <a:close/>
                <a:moveTo>
                  <a:pt x="3740770" y="517850"/>
                </a:moveTo>
                <a:lnTo>
                  <a:pt x="3731852" y="556047"/>
                </a:lnTo>
                <a:cubicBezTo>
                  <a:pt x="3729756" y="564048"/>
                  <a:pt x="3724232" y="572622"/>
                  <a:pt x="3725374" y="580050"/>
                </a:cubicBezTo>
                <a:cubicBezTo>
                  <a:pt x="3728708" y="601578"/>
                  <a:pt x="3726279" y="622200"/>
                  <a:pt x="3721993" y="642537"/>
                </a:cubicBezTo>
                <a:lnTo>
                  <a:pt x="3709470" y="694927"/>
                </a:lnTo>
                <a:lnTo>
                  <a:pt x="3721994" y="642536"/>
                </a:lnTo>
                <a:cubicBezTo>
                  <a:pt x="3726280" y="622200"/>
                  <a:pt x="3728709" y="601577"/>
                  <a:pt x="3725375" y="580049"/>
                </a:cubicBezTo>
                <a:cubicBezTo>
                  <a:pt x="3724233" y="572621"/>
                  <a:pt x="3729757" y="564047"/>
                  <a:pt x="3731853" y="556046"/>
                </a:cubicBezTo>
                <a:close/>
                <a:moveTo>
                  <a:pt x="3754065" y="298168"/>
                </a:moveTo>
                <a:lnTo>
                  <a:pt x="3739283" y="313532"/>
                </a:lnTo>
                <a:lnTo>
                  <a:pt x="3739283" y="313532"/>
                </a:lnTo>
                <a:lnTo>
                  <a:pt x="3739282" y="313533"/>
                </a:lnTo>
                <a:cubicBezTo>
                  <a:pt x="3735090" y="316389"/>
                  <a:pt x="3737376" y="330298"/>
                  <a:pt x="3738710" y="338870"/>
                </a:cubicBezTo>
                <a:lnTo>
                  <a:pt x="3738716" y="338898"/>
                </a:lnTo>
                <a:lnTo>
                  <a:pt x="3748617" y="395639"/>
                </a:lnTo>
                <a:lnTo>
                  <a:pt x="3744807" y="367327"/>
                </a:lnTo>
                <a:lnTo>
                  <a:pt x="3738716" y="338898"/>
                </a:lnTo>
                <a:lnTo>
                  <a:pt x="3738711" y="338869"/>
                </a:lnTo>
                <a:cubicBezTo>
                  <a:pt x="3738044" y="334583"/>
                  <a:pt x="3737139" y="328963"/>
                  <a:pt x="3736925" y="324057"/>
                </a:cubicBezTo>
                <a:lnTo>
                  <a:pt x="3739283" y="313532"/>
                </a:lnTo>
                <a:close/>
                <a:moveTo>
                  <a:pt x="3761610" y="281567"/>
                </a:moveTo>
                <a:lnTo>
                  <a:pt x="3756715" y="295414"/>
                </a:lnTo>
                <a:lnTo>
                  <a:pt x="3756716" y="295414"/>
                </a:lnTo>
                <a:close/>
                <a:moveTo>
                  <a:pt x="3748290" y="24485"/>
                </a:moveTo>
                <a:lnTo>
                  <a:pt x="3746027" y="74128"/>
                </a:lnTo>
                <a:cubicBezTo>
                  <a:pt x="3746950" y="91491"/>
                  <a:pt x="3749260" y="108702"/>
                  <a:pt x="3751951" y="125860"/>
                </a:cubicBezTo>
                <a:lnTo>
                  <a:pt x="3756346" y="153386"/>
                </a:lnTo>
                <a:lnTo>
                  <a:pt x="3764619" y="228943"/>
                </a:lnTo>
                <a:lnTo>
                  <a:pt x="3760160" y="177270"/>
                </a:lnTo>
                <a:lnTo>
                  <a:pt x="3756346" y="153386"/>
                </a:lnTo>
                <a:lnTo>
                  <a:pt x="3756147" y="151568"/>
                </a:lnTo>
                <a:cubicBezTo>
                  <a:pt x="3751917" y="125875"/>
                  <a:pt x="3747412" y="100173"/>
                  <a:pt x="3746028" y="74128"/>
                </a:cubicBezTo>
                <a:close/>
                <a:moveTo>
                  <a:pt x="3745709" y="0"/>
                </a:moveTo>
                <a:lnTo>
                  <a:pt x="3748427" y="21485"/>
                </a:lnTo>
                <a:lnTo>
                  <a:pt x="3745709" y="0"/>
                </a:lnTo>
                <a:lnTo>
                  <a:pt x="4209817" y="0"/>
                </a:lnTo>
                <a:lnTo>
                  <a:pt x="4208690" y="2816"/>
                </a:lnTo>
                <a:cubicBezTo>
                  <a:pt x="4200308" y="21485"/>
                  <a:pt x="4197640" y="43011"/>
                  <a:pt x="4194592" y="63586"/>
                </a:cubicBezTo>
                <a:cubicBezTo>
                  <a:pt x="4189067" y="101307"/>
                  <a:pt x="4185637" y="139218"/>
                  <a:pt x="4180685" y="176938"/>
                </a:cubicBezTo>
                <a:cubicBezTo>
                  <a:pt x="4179541" y="184940"/>
                  <a:pt x="4177447" y="194084"/>
                  <a:pt x="4172683" y="200181"/>
                </a:cubicBezTo>
                <a:cubicBezTo>
                  <a:pt x="4140678" y="241900"/>
                  <a:pt x="4131725" y="292578"/>
                  <a:pt x="4134771" y="340773"/>
                </a:cubicBezTo>
                <a:cubicBezTo>
                  <a:pt x="4137060" y="378685"/>
                  <a:pt x="4138774" y="415834"/>
                  <a:pt x="4135536" y="453363"/>
                </a:cubicBezTo>
                <a:cubicBezTo>
                  <a:pt x="4135344" y="456221"/>
                  <a:pt x="4135726" y="460031"/>
                  <a:pt x="4137250" y="462125"/>
                </a:cubicBezTo>
                <a:cubicBezTo>
                  <a:pt x="4147346" y="475080"/>
                  <a:pt x="4148108" y="488606"/>
                  <a:pt x="4149822" y="505181"/>
                </a:cubicBezTo>
                <a:cubicBezTo>
                  <a:pt x="4152300" y="528614"/>
                  <a:pt x="4150584" y="550140"/>
                  <a:pt x="4146394" y="571859"/>
                </a:cubicBezTo>
                <a:cubicBezTo>
                  <a:pt x="4143346" y="587671"/>
                  <a:pt x="4137060" y="603672"/>
                  <a:pt x="4129057" y="617771"/>
                </a:cubicBezTo>
                <a:cubicBezTo>
                  <a:pt x="4117817" y="637391"/>
                  <a:pt x="4113437" y="656254"/>
                  <a:pt x="4128295" y="674922"/>
                </a:cubicBezTo>
                <a:cubicBezTo>
                  <a:pt x="4144108" y="695115"/>
                  <a:pt x="4138584" y="717976"/>
                  <a:pt x="4139154" y="740267"/>
                </a:cubicBezTo>
                <a:cubicBezTo>
                  <a:pt x="4139346" y="749981"/>
                  <a:pt x="4138964" y="760269"/>
                  <a:pt x="4141440" y="769604"/>
                </a:cubicBezTo>
                <a:cubicBezTo>
                  <a:pt x="4148490" y="796654"/>
                  <a:pt x="4159158" y="822755"/>
                  <a:pt x="4163920" y="850188"/>
                </a:cubicBezTo>
                <a:cubicBezTo>
                  <a:pt x="4166587" y="865429"/>
                  <a:pt x="4161824" y="882383"/>
                  <a:pt x="4158396" y="898197"/>
                </a:cubicBezTo>
                <a:cubicBezTo>
                  <a:pt x="4154776" y="914199"/>
                  <a:pt x="4149252" y="930010"/>
                  <a:pt x="4143536" y="945443"/>
                </a:cubicBezTo>
                <a:cubicBezTo>
                  <a:pt x="4139726" y="955919"/>
                  <a:pt x="4136106" y="967349"/>
                  <a:pt x="4129247" y="975732"/>
                </a:cubicBezTo>
                <a:cubicBezTo>
                  <a:pt x="4113627" y="994784"/>
                  <a:pt x="4110959" y="1014405"/>
                  <a:pt x="4119151" y="1036886"/>
                </a:cubicBezTo>
                <a:cubicBezTo>
                  <a:pt x="4120485" y="1040314"/>
                  <a:pt x="4120485" y="1044314"/>
                  <a:pt x="4120675" y="1048124"/>
                </a:cubicBezTo>
                <a:cubicBezTo>
                  <a:pt x="4124675" y="1109090"/>
                  <a:pt x="4127153" y="1170050"/>
                  <a:pt x="4133249" y="1230632"/>
                </a:cubicBezTo>
                <a:cubicBezTo>
                  <a:pt x="4135726" y="1255205"/>
                  <a:pt x="4146584" y="1278828"/>
                  <a:pt x="4153442" y="1303023"/>
                </a:cubicBezTo>
                <a:cubicBezTo>
                  <a:pt x="4154776" y="1307977"/>
                  <a:pt x="4156872" y="1313503"/>
                  <a:pt x="4155918" y="1318455"/>
                </a:cubicBezTo>
                <a:cubicBezTo>
                  <a:pt x="4146394" y="1372367"/>
                  <a:pt x="4160300" y="1422853"/>
                  <a:pt x="4178589" y="1472574"/>
                </a:cubicBezTo>
                <a:cubicBezTo>
                  <a:pt x="4180495" y="1477716"/>
                  <a:pt x="4179923" y="1484003"/>
                  <a:pt x="4179541" y="1489719"/>
                </a:cubicBezTo>
                <a:cubicBezTo>
                  <a:pt x="4178209" y="1505723"/>
                  <a:pt x="4171541" y="1523058"/>
                  <a:pt x="4175541" y="1537536"/>
                </a:cubicBezTo>
                <a:cubicBezTo>
                  <a:pt x="4186591" y="1576018"/>
                  <a:pt x="4199926" y="1614119"/>
                  <a:pt x="4216690" y="1650316"/>
                </a:cubicBezTo>
                <a:cubicBezTo>
                  <a:pt x="4233645" y="1687085"/>
                  <a:pt x="4247933" y="1721184"/>
                  <a:pt x="4230789" y="1763286"/>
                </a:cubicBezTo>
                <a:cubicBezTo>
                  <a:pt x="4223548" y="1781193"/>
                  <a:pt x="4228693" y="1804815"/>
                  <a:pt x="4230597" y="1825392"/>
                </a:cubicBezTo>
                <a:cubicBezTo>
                  <a:pt x="4232121" y="1840440"/>
                  <a:pt x="4240696" y="1854919"/>
                  <a:pt x="4240696" y="1869779"/>
                </a:cubicBezTo>
                <a:cubicBezTo>
                  <a:pt x="4240696" y="1909407"/>
                  <a:pt x="4250791" y="1944648"/>
                  <a:pt x="4271366" y="1978939"/>
                </a:cubicBezTo>
                <a:cubicBezTo>
                  <a:pt x="4279367" y="1992278"/>
                  <a:pt x="4274032" y="2013042"/>
                  <a:pt x="4276128" y="2030377"/>
                </a:cubicBezTo>
                <a:cubicBezTo>
                  <a:pt x="4278604" y="2048667"/>
                  <a:pt x="4280890" y="2067524"/>
                  <a:pt x="4286418" y="2085053"/>
                </a:cubicBezTo>
                <a:cubicBezTo>
                  <a:pt x="4300895" y="2130392"/>
                  <a:pt x="4317278" y="2175162"/>
                  <a:pt x="4332518" y="2220311"/>
                </a:cubicBezTo>
                <a:cubicBezTo>
                  <a:pt x="4345093" y="2257458"/>
                  <a:pt x="4335186" y="2294038"/>
                  <a:pt x="4329853" y="2330805"/>
                </a:cubicBezTo>
                <a:cubicBezTo>
                  <a:pt x="4326422" y="2353858"/>
                  <a:pt x="4318230" y="2375382"/>
                  <a:pt x="4330422" y="2401291"/>
                </a:cubicBezTo>
                <a:cubicBezTo>
                  <a:pt x="4342044" y="2426058"/>
                  <a:pt x="4339377" y="2457491"/>
                  <a:pt x="4345663" y="2485306"/>
                </a:cubicBezTo>
                <a:cubicBezTo>
                  <a:pt x="4350997" y="2508741"/>
                  <a:pt x="4359572" y="2531408"/>
                  <a:pt x="4367953" y="2554078"/>
                </a:cubicBezTo>
                <a:cubicBezTo>
                  <a:pt x="4379384" y="2584941"/>
                  <a:pt x="4391384" y="2615420"/>
                  <a:pt x="4385670" y="2649142"/>
                </a:cubicBezTo>
                <a:cubicBezTo>
                  <a:pt x="4379192" y="2687435"/>
                  <a:pt x="4403577" y="2713722"/>
                  <a:pt x="4419771" y="2743825"/>
                </a:cubicBezTo>
                <a:cubicBezTo>
                  <a:pt x="4430819" y="2764589"/>
                  <a:pt x="4439012" y="2787258"/>
                  <a:pt x="4445870" y="2809929"/>
                </a:cubicBezTo>
                <a:cubicBezTo>
                  <a:pt x="4454824" y="2840218"/>
                  <a:pt x="4460158" y="2871461"/>
                  <a:pt x="4468921" y="2901942"/>
                </a:cubicBezTo>
                <a:cubicBezTo>
                  <a:pt x="4482065" y="2948046"/>
                  <a:pt x="4492353" y="2994721"/>
                  <a:pt x="4485113" y="3042727"/>
                </a:cubicBezTo>
                <a:cubicBezTo>
                  <a:pt x="4481875" y="3064826"/>
                  <a:pt x="4482065" y="3085402"/>
                  <a:pt x="4486829" y="3107499"/>
                </a:cubicBezTo>
                <a:cubicBezTo>
                  <a:pt x="4494639" y="3143694"/>
                  <a:pt x="4495592" y="3180843"/>
                  <a:pt x="4524738" y="3209992"/>
                </a:cubicBezTo>
                <a:cubicBezTo>
                  <a:pt x="4535027" y="3220279"/>
                  <a:pt x="4537693" y="3238757"/>
                  <a:pt x="4543028" y="3253808"/>
                </a:cubicBezTo>
                <a:cubicBezTo>
                  <a:pt x="4549315" y="3271144"/>
                  <a:pt x="4546075" y="3283907"/>
                  <a:pt x="4527787" y="3293243"/>
                </a:cubicBezTo>
                <a:cubicBezTo>
                  <a:pt x="4519596" y="3297433"/>
                  <a:pt x="4511594" y="3309436"/>
                  <a:pt x="4510260" y="3318770"/>
                </a:cubicBezTo>
                <a:cubicBezTo>
                  <a:pt x="4506260" y="3346775"/>
                  <a:pt x="4512166" y="3372494"/>
                  <a:pt x="4525122" y="3399545"/>
                </a:cubicBezTo>
                <a:cubicBezTo>
                  <a:pt x="4537313" y="3424882"/>
                  <a:pt x="4535979" y="3456507"/>
                  <a:pt x="4540741" y="3485274"/>
                </a:cubicBezTo>
                <a:cubicBezTo>
                  <a:pt x="4544171" y="3505656"/>
                  <a:pt x="4551219" y="3526041"/>
                  <a:pt x="4551219" y="3546616"/>
                </a:cubicBezTo>
                <a:cubicBezTo>
                  <a:pt x="4551219" y="3572145"/>
                  <a:pt x="4545123" y="3597481"/>
                  <a:pt x="4542837" y="3623200"/>
                </a:cubicBezTo>
                <a:cubicBezTo>
                  <a:pt x="4540933" y="3643203"/>
                  <a:pt x="4541695" y="3663588"/>
                  <a:pt x="4539409" y="3683590"/>
                </a:cubicBezTo>
                <a:cubicBezTo>
                  <a:pt x="4537693" y="3699975"/>
                  <a:pt x="4533313" y="3716167"/>
                  <a:pt x="4529694" y="3732360"/>
                </a:cubicBezTo>
                <a:cubicBezTo>
                  <a:pt x="4528359" y="3738266"/>
                  <a:pt x="4523214" y="3744172"/>
                  <a:pt x="4523976" y="3749505"/>
                </a:cubicBezTo>
                <a:cubicBezTo>
                  <a:pt x="4532169" y="3802466"/>
                  <a:pt x="4495592" y="3840568"/>
                  <a:pt x="4479399" y="3885337"/>
                </a:cubicBezTo>
                <a:cubicBezTo>
                  <a:pt x="4462252" y="3932393"/>
                  <a:pt x="4435964" y="3977924"/>
                  <a:pt x="4443774" y="4030502"/>
                </a:cubicBezTo>
                <a:cubicBezTo>
                  <a:pt x="4448536" y="4062317"/>
                  <a:pt x="4459586" y="4092988"/>
                  <a:pt x="4466255" y="4124613"/>
                </a:cubicBezTo>
                <a:cubicBezTo>
                  <a:pt x="4468541" y="4135853"/>
                  <a:pt x="4468159" y="4148426"/>
                  <a:pt x="4465873" y="4159666"/>
                </a:cubicBezTo>
                <a:cubicBezTo>
                  <a:pt x="4455394" y="4213960"/>
                  <a:pt x="4453871" y="4267492"/>
                  <a:pt x="4471017" y="4320836"/>
                </a:cubicBezTo>
                <a:cubicBezTo>
                  <a:pt x="4473875" y="4329978"/>
                  <a:pt x="4476541" y="4339694"/>
                  <a:pt x="4476541" y="4349221"/>
                </a:cubicBezTo>
                <a:cubicBezTo>
                  <a:pt x="4476541" y="4401418"/>
                  <a:pt x="4472541" y="4452664"/>
                  <a:pt x="4453871" y="4502578"/>
                </a:cubicBezTo>
                <a:cubicBezTo>
                  <a:pt x="4447584" y="4519342"/>
                  <a:pt x="4451584" y="4539727"/>
                  <a:pt x="4450060" y="4558206"/>
                </a:cubicBezTo>
                <a:cubicBezTo>
                  <a:pt x="4448728" y="4575350"/>
                  <a:pt x="4448156" y="4592877"/>
                  <a:pt x="4443774" y="4609451"/>
                </a:cubicBezTo>
                <a:cubicBezTo>
                  <a:pt x="4437298" y="4633646"/>
                  <a:pt x="4436536" y="4656125"/>
                  <a:pt x="4442250" y="4681082"/>
                </a:cubicBezTo>
                <a:cubicBezTo>
                  <a:pt x="4447584" y="4704894"/>
                  <a:pt x="4444919" y="4730613"/>
                  <a:pt x="4445108" y="4755380"/>
                </a:cubicBezTo>
                <a:cubicBezTo>
                  <a:pt x="4445298" y="4783003"/>
                  <a:pt x="4445488" y="4810626"/>
                  <a:pt x="4444537" y="4838249"/>
                </a:cubicBezTo>
                <a:cubicBezTo>
                  <a:pt x="4444156" y="4849299"/>
                  <a:pt x="4436536" y="4861872"/>
                  <a:pt x="4439584" y="4871018"/>
                </a:cubicBezTo>
                <a:cubicBezTo>
                  <a:pt x="4449870" y="4900545"/>
                  <a:pt x="4437488" y="4930074"/>
                  <a:pt x="4443012" y="4959601"/>
                </a:cubicBezTo>
                <a:cubicBezTo>
                  <a:pt x="4445870" y="4974081"/>
                  <a:pt x="4438060" y="4990464"/>
                  <a:pt x="4437298" y="5006085"/>
                </a:cubicBezTo>
                <a:cubicBezTo>
                  <a:pt x="4435964" y="5031613"/>
                  <a:pt x="4436536" y="5057140"/>
                  <a:pt x="4436154" y="5082669"/>
                </a:cubicBezTo>
                <a:cubicBezTo>
                  <a:pt x="4435964" y="5091051"/>
                  <a:pt x="4435203" y="5099244"/>
                  <a:pt x="4434819" y="5107626"/>
                </a:cubicBezTo>
                <a:cubicBezTo>
                  <a:pt x="4434439" y="5115056"/>
                  <a:pt x="4432725" y="5122866"/>
                  <a:pt x="4434057" y="5129915"/>
                </a:cubicBezTo>
                <a:cubicBezTo>
                  <a:pt x="4438822" y="5155444"/>
                  <a:pt x="4446632" y="5180590"/>
                  <a:pt x="4449680" y="5206307"/>
                </a:cubicBezTo>
                <a:cubicBezTo>
                  <a:pt x="4452346" y="5228596"/>
                  <a:pt x="4448728" y="5251649"/>
                  <a:pt x="4450632" y="5274128"/>
                </a:cubicBezTo>
                <a:cubicBezTo>
                  <a:pt x="4453871" y="5313753"/>
                  <a:pt x="4459586" y="5353378"/>
                  <a:pt x="4463207" y="5393004"/>
                </a:cubicBezTo>
                <a:cubicBezTo>
                  <a:pt x="4463968" y="5401578"/>
                  <a:pt x="4459204" y="5410530"/>
                  <a:pt x="4458824" y="5419294"/>
                </a:cubicBezTo>
                <a:cubicBezTo>
                  <a:pt x="4457872" y="5446727"/>
                  <a:pt x="4457680" y="5474160"/>
                  <a:pt x="4457110" y="5501593"/>
                </a:cubicBezTo>
                <a:cubicBezTo>
                  <a:pt x="4456918" y="5517214"/>
                  <a:pt x="4457490" y="5533026"/>
                  <a:pt x="4455776" y="5548459"/>
                </a:cubicBezTo>
                <a:cubicBezTo>
                  <a:pt x="4453490" y="5568841"/>
                  <a:pt x="4450060" y="5587320"/>
                  <a:pt x="4464920" y="5606371"/>
                </a:cubicBezTo>
                <a:cubicBezTo>
                  <a:pt x="4487972" y="5635710"/>
                  <a:pt x="4479018" y="5673049"/>
                  <a:pt x="4484351" y="5706958"/>
                </a:cubicBezTo>
                <a:cubicBezTo>
                  <a:pt x="4485685" y="5715722"/>
                  <a:pt x="4485875" y="5724677"/>
                  <a:pt x="4487399" y="5733439"/>
                </a:cubicBezTo>
                <a:cubicBezTo>
                  <a:pt x="4490257" y="5749633"/>
                  <a:pt x="4493495" y="5765634"/>
                  <a:pt x="4496736" y="5781829"/>
                </a:cubicBezTo>
                <a:cubicBezTo>
                  <a:pt x="4497306" y="5784685"/>
                  <a:pt x="4497498" y="5787923"/>
                  <a:pt x="4498450" y="5790591"/>
                </a:cubicBezTo>
                <a:cubicBezTo>
                  <a:pt x="4506450" y="5815168"/>
                  <a:pt x="4515594" y="5839360"/>
                  <a:pt x="4522072" y="5864317"/>
                </a:cubicBezTo>
                <a:cubicBezTo>
                  <a:pt x="4525311" y="5876510"/>
                  <a:pt x="4525693" y="5890036"/>
                  <a:pt x="4523976" y="5902609"/>
                </a:cubicBezTo>
                <a:cubicBezTo>
                  <a:pt x="4519024" y="5939376"/>
                  <a:pt x="4516928" y="5975763"/>
                  <a:pt x="4524168" y="6012722"/>
                </a:cubicBezTo>
                <a:cubicBezTo>
                  <a:pt x="4527025" y="6027391"/>
                  <a:pt x="4522263" y="6043775"/>
                  <a:pt x="4520548" y="6059396"/>
                </a:cubicBezTo>
                <a:cubicBezTo>
                  <a:pt x="4515976" y="6096735"/>
                  <a:pt x="4511022" y="6134074"/>
                  <a:pt x="4506642" y="6171604"/>
                </a:cubicBezTo>
                <a:cubicBezTo>
                  <a:pt x="4503975" y="6195036"/>
                  <a:pt x="4502450" y="6218659"/>
                  <a:pt x="4499785" y="6242092"/>
                </a:cubicBezTo>
                <a:cubicBezTo>
                  <a:pt x="4496544" y="6269143"/>
                  <a:pt x="4491591" y="6296004"/>
                  <a:pt x="4488923" y="6323057"/>
                </a:cubicBezTo>
                <a:cubicBezTo>
                  <a:pt x="4485875" y="6353918"/>
                  <a:pt x="4485305" y="6384971"/>
                  <a:pt x="4482065" y="6415832"/>
                </a:cubicBezTo>
                <a:cubicBezTo>
                  <a:pt x="4475779" y="6472224"/>
                  <a:pt x="4468349" y="6528423"/>
                  <a:pt x="4461300" y="6584811"/>
                </a:cubicBezTo>
                <a:cubicBezTo>
                  <a:pt x="4454442" y="6639487"/>
                  <a:pt x="4448346" y="6694163"/>
                  <a:pt x="4439775" y="6748457"/>
                </a:cubicBezTo>
                <a:cubicBezTo>
                  <a:pt x="4436154" y="6771318"/>
                  <a:pt x="4426247" y="6793034"/>
                  <a:pt x="4420723" y="6815515"/>
                </a:cubicBezTo>
                <a:lnTo>
                  <a:pt x="4411023" y="6858000"/>
                </a:lnTo>
                <a:lnTo>
                  <a:pt x="4238770" y="6858000"/>
                </a:lnTo>
                <a:lnTo>
                  <a:pt x="0" y="6858000"/>
                </a:lnTo>
                <a:lnTo>
                  <a:pt x="0" y="1"/>
                </a:lnTo>
                <a:close/>
              </a:path>
            </a:pathLst>
          </a:custGeom>
        </p:spPr>
      </p:pic>
      <p:grpSp>
        <p:nvGrpSpPr>
          <p:cNvPr id="28" name="Group 27">
            <a:extLst>
              <a:ext uri="{FF2B5EF4-FFF2-40B4-BE49-F238E27FC236}">
                <a16:creationId xmlns:a16="http://schemas.microsoft.com/office/drawing/2014/main" id="{A7900967-84CA-47B4-9F1C-E787BAC149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45930" y="-1"/>
            <a:ext cx="1326362" cy="10287001"/>
            <a:chOff x="3697284" y="-1"/>
            <a:chExt cx="884241" cy="6858001"/>
          </a:xfrm>
          <a:effectLst>
            <a:outerShdw blurRad="381000" dist="152400" algn="l" rotWithShape="0">
              <a:prstClr val="black">
                <a:alpha val="10000"/>
              </a:prstClr>
            </a:outerShdw>
          </a:effectLst>
        </p:grpSpPr>
        <p:sp>
          <p:nvSpPr>
            <p:cNvPr id="29" name="Freeform: Shape 28">
              <a:extLst>
                <a:ext uri="{FF2B5EF4-FFF2-40B4-BE49-F238E27FC236}">
                  <a16:creationId xmlns:a16="http://schemas.microsoft.com/office/drawing/2014/main" id="{CAB3C749-6482-440B-9386-94091006D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3C5C6B36-2238-4BBF-87F8-B1B3F5DD56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179162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C8DB9E61-4619-4961-83C8-AD852719CA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7484641" y="2600882"/>
            <a:ext cx="3240156" cy="3240156"/>
          </a:xfrm>
          <a:prstGeom prst="ellipse">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C096FE1-16FB-D3E5-37A5-EA1CEAEFA4DA}"/>
              </a:ext>
            </a:extLst>
          </p:cNvPr>
          <p:cNvSpPr txBox="1"/>
          <p:nvPr/>
        </p:nvSpPr>
        <p:spPr>
          <a:xfrm>
            <a:off x="2654709" y="2097740"/>
            <a:ext cx="2920182" cy="553998"/>
          </a:xfrm>
          <a:prstGeom prst="rect">
            <a:avLst/>
          </a:prstGeom>
          <a:noFill/>
        </p:spPr>
        <p:txBody>
          <a:bodyPr wrap="square">
            <a:spAutoFit/>
          </a:bodyPr>
          <a:ls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sz="3000" dirty="0">
                <a:solidFill>
                  <a:schemeClr val="bg1"/>
                </a:solidFill>
                <a:latin typeface="Harlow Solid Italic" panose="04030604020F02020D02" pitchFamily="82" charset="0"/>
              </a:rPr>
              <a:t>Mostafa Ashraf</a:t>
            </a:r>
          </a:p>
        </p:txBody>
      </p:sp>
      <p:sp>
        <p:nvSpPr>
          <p:cNvPr id="8" name="TextBox 7">
            <a:extLst>
              <a:ext uri="{FF2B5EF4-FFF2-40B4-BE49-F238E27FC236}">
                <a16:creationId xmlns:a16="http://schemas.microsoft.com/office/drawing/2014/main" id="{E2CE9BA4-ABC4-3635-9F59-AD5754F1396B}"/>
              </a:ext>
            </a:extLst>
          </p:cNvPr>
          <p:cNvSpPr txBox="1"/>
          <p:nvPr/>
        </p:nvSpPr>
        <p:spPr>
          <a:xfrm>
            <a:off x="12531310" y="2097740"/>
            <a:ext cx="2920182" cy="553998"/>
          </a:xfrm>
          <a:prstGeom prst="rect">
            <a:avLst/>
          </a:prstGeom>
          <a:noFill/>
        </p:spPr>
        <p:txBody>
          <a:bodyPr wrap="square">
            <a:spAutoFit/>
          </a:bodyPr>
          <a:ls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sz="3000" dirty="0">
                <a:solidFill>
                  <a:schemeClr val="bg1"/>
                </a:solidFill>
                <a:latin typeface="Harlow Solid Italic" panose="04030604020F02020D02" pitchFamily="82" charset="0"/>
              </a:rPr>
              <a:t>Youssef Rayhan</a:t>
            </a:r>
          </a:p>
        </p:txBody>
      </p:sp>
      <p:sp>
        <p:nvSpPr>
          <p:cNvPr id="10" name="TextBox 9">
            <a:extLst>
              <a:ext uri="{FF2B5EF4-FFF2-40B4-BE49-F238E27FC236}">
                <a16:creationId xmlns:a16="http://schemas.microsoft.com/office/drawing/2014/main" id="{3617E2E7-AAAA-1E50-5A16-37C36F8B26C2}"/>
              </a:ext>
            </a:extLst>
          </p:cNvPr>
          <p:cNvSpPr txBox="1"/>
          <p:nvPr/>
        </p:nvSpPr>
        <p:spPr>
          <a:xfrm>
            <a:off x="12634549" y="4985396"/>
            <a:ext cx="2713704" cy="553998"/>
          </a:xfrm>
          <a:prstGeom prst="rect">
            <a:avLst/>
          </a:prstGeom>
          <a:noFill/>
        </p:spPr>
        <p:txBody>
          <a:bodyPr wrap="square">
            <a:spAutoFit/>
          </a:bodyPr>
          <a:ls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sz="3000" dirty="0">
                <a:solidFill>
                  <a:schemeClr val="bg1"/>
                </a:solidFill>
                <a:latin typeface="Harlow Solid Italic" panose="04030604020F02020D02" pitchFamily="82" charset="0"/>
              </a:rPr>
              <a:t>Ahmed Ramzy</a:t>
            </a:r>
          </a:p>
        </p:txBody>
      </p:sp>
      <p:sp>
        <p:nvSpPr>
          <p:cNvPr id="12" name="TextBox 11">
            <a:extLst>
              <a:ext uri="{FF2B5EF4-FFF2-40B4-BE49-F238E27FC236}">
                <a16:creationId xmlns:a16="http://schemas.microsoft.com/office/drawing/2014/main" id="{003FC560-E1C5-91A3-71B9-AB08C67FD937}"/>
              </a:ext>
            </a:extLst>
          </p:cNvPr>
          <p:cNvSpPr txBox="1"/>
          <p:nvPr/>
        </p:nvSpPr>
        <p:spPr>
          <a:xfrm>
            <a:off x="2654709" y="5287811"/>
            <a:ext cx="2920181" cy="553998"/>
          </a:xfrm>
          <a:prstGeom prst="rect">
            <a:avLst/>
          </a:prstGeom>
          <a:noFill/>
        </p:spPr>
        <p:txBody>
          <a:bodyPr wrap="square">
            <a:spAutoFit/>
          </a:bodyPr>
          <a:ls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sz="3000" dirty="0">
                <a:solidFill>
                  <a:schemeClr val="bg1"/>
                </a:solidFill>
                <a:latin typeface="Harlow Solid Italic" panose="04030604020F02020D02" pitchFamily="82" charset="0"/>
              </a:rPr>
              <a:t>Wafaa Gamal</a:t>
            </a:r>
          </a:p>
        </p:txBody>
      </p:sp>
      <p:sp>
        <p:nvSpPr>
          <p:cNvPr id="3" name="TextBox 2">
            <a:extLst>
              <a:ext uri="{FF2B5EF4-FFF2-40B4-BE49-F238E27FC236}">
                <a16:creationId xmlns:a16="http://schemas.microsoft.com/office/drawing/2014/main" id="{ED829C6C-F0A0-BB83-1665-874F5B7FF76E}"/>
              </a:ext>
            </a:extLst>
          </p:cNvPr>
          <p:cNvSpPr txBox="1"/>
          <p:nvPr/>
        </p:nvSpPr>
        <p:spPr>
          <a:xfrm>
            <a:off x="5410200" y="7810500"/>
            <a:ext cx="8610600" cy="1477328"/>
          </a:xfrm>
          <a:prstGeom prst="rect">
            <a:avLst/>
          </a:prstGeom>
          <a:noFill/>
        </p:spPr>
        <p:txBody>
          <a:bodyPr wrap="square" rtlCol="0">
            <a:spAutoFit/>
          </a:bodyPr>
          <a:lstStyle/>
          <a:p>
            <a:pPr algn="ctr" defTabSz="1371600"/>
            <a:r>
              <a:rPr lang="en-US" sz="30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Under Supervision Of:</a:t>
            </a:r>
          </a:p>
          <a:p>
            <a:pPr algn="ctr" defTabSz="1371600"/>
            <a:endParaRPr lang="en-US" sz="30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a:p>
            <a:pPr algn="ctr" defTabSz="1371600"/>
            <a:r>
              <a:rPr lang="en-US" sz="30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DR</a:t>
            </a:r>
            <a:r>
              <a:rPr lang="en-US" sz="3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a:t>
            </a:r>
            <a:r>
              <a:rPr lang="ar-EG" sz="3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t>
            </a:r>
            <a:r>
              <a:rPr lang="en-US" sz="3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Asmaa Saad   </a:t>
            </a:r>
            <a:r>
              <a:rPr lang="ar-EG" sz="30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&amp;&amp;</a:t>
            </a:r>
            <a:r>
              <a:rPr lang="en-US" sz="30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ENG</a:t>
            </a:r>
            <a:r>
              <a:rPr lang="en-US" sz="3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Juma El Mokhtar</a:t>
            </a:r>
          </a:p>
        </p:txBody>
      </p:sp>
      <p:sp>
        <p:nvSpPr>
          <p:cNvPr id="2" name="TextBox 1">
            <a:extLst>
              <a:ext uri="{FF2B5EF4-FFF2-40B4-BE49-F238E27FC236}">
                <a16:creationId xmlns:a16="http://schemas.microsoft.com/office/drawing/2014/main" id="{B604454E-6A2A-FADA-46CC-065C1508FF0D}"/>
              </a:ext>
            </a:extLst>
          </p:cNvPr>
          <p:cNvSpPr txBox="1"/>
          <p:nvPr/>
        </p:nvSpPr>
        <p:spPr>
          <a:xfrm>
            <a:off x="7239000" y="1373595"/>
            <a:ext cx="2920182" cy="553998"/>
          </a:xfrm>
          <a:prstGeom prst="rect">
            <a:avLst/>
          </a:prstGeom>
          <a:noFill/>
        </p:spPr>
        <p:txBody>
          <a:bodyPr wrap="square">
            <a:spAutoFit/>
          </a:bodyPr>
          <a:ls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sz="3000" dirty="0" err="1">
                <a:solidFill>
                  <a:schemeClr val="bg1"/>
                </a:solidFill>
                <a:latin typeface="Harlow Solid Italic" panose="04030604020F02020D02" pitchFamily="82" charset="0"/>
              </a:rPr>
              <a:t>Khaild</a:t>
            </a:r>
            <a:endParaRPr lang="en-US" sz="3000" dirty="0">
              <a:solidFill>
                <a:schemeClr val="bg1"/>
              </a:solidFill>
              <a:latin typeface="Harlow Solid Italic" panose="04030604020F02020D02" pitchFamily="82" charset="0"/>
            </a:endParaRPr>
          </a:p>
        </p:txBody>
      </p:sp>
      <p:sp>
        <p:nvSpPr>
          <p:cNvPr id="4" name="TextBox 3">
            <a:extLst>
              <a:ext uri="{FF2B5EF4-FFF2-40B4-BE49-F238E27FC236}">
                <a16:creationId xmlns:a16="http://schemas.microsoft.com/office/drawing/2014/main" id="{399A5A51-7CC5-BE10-6CB1-AF9A2FB1A54C}"/>
              </a:ext>
            </a:extLst>
          </p:cNvPr>
          <p:cNvSpPr txBox="1"/>
          <p:nvPr/>
        </p:nvSpPr>
        <p:spPr>
          <a:xfrm>
            <a:off x="7843896" y="6557733"/>
            <a:ext cx="2920182" cy="553998"/>
          </a:xfrm>
          <a:prstGeom prst="rect">
            <a:avLst/>
          </a:prstGeom>
          <a:noFill/>
        </p:spPr>
        <p:txBody>
          <a:bodyPr wrap="square">
            <a:spAutoFit/>
          </a:bodyPr>
          <a:ls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ar-EG" sz="3000" dirty="0">
                <a:solidFill>
                  <a:schemeClr val="bg1"/>
                </a:solidFill>
                <a:latin typeface="Harlow Solid Italic" panose="04030604020F02020D02" pitchFamily="82" charset="0"/>
              </a:rPr>
              <a:t> </a:t>
            </a:r>
            <a:r>
              <a:rPr lang="en-US" sz="3000" dirty="0">
                <a:solidFill>
                  <a:schemeClr val="bg1"/>
                </a:solidFill>
                <a:latin typeface="Harlow Solid Italic" panose="04030604020F02020D02" pitchFamily="82" charset="0"/>
              </a:rPr>
              <a:t>Marwa</a:t>
            </a:r>
          </a:p>
        </p:txBody>
      </p:sp>
    </p:spTree>
    <p:extLst>
      <p:ext uri="{BB962C8B-B14F-4D97-AF65-F5344CB8AC3E}">
        <p14:creationId xmlns:p14="http://schemas.microsoft.com/office/powerpoint/2010/main" val="352252921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Effect transition="in" filter="fade">
                                      <p:cBhvr>
                                        <p:cTn id="32" dur="500"/>
                                        <p:tgtEl>
                                          <p:spTgt spid="3">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2" grpId="0"/>
      <p:bldP spid="2"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3427"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4" name="Picture 43" descr="Aerial view of the green fields">
            <a:extLst>
              <a:ext uri="{FF2B5EF4-FFF2-40B4-BE49-F238E27FC236}">
                <a16:creationId xmlns:a16="http://schemas.microsoft.com/office/drawing/2014/main" id="{6C454172-B22B-AE03-9266-B340CC313366}"/>
              </a:ext>
            </a:extLst>
          </p:cNvPr>
          <p:cNvPicPr>
            <a:picLocks noChangeAspect="1"/>
          </p:cNvPicPr>
          <p:nvPr/>
        </p:nvPicPr>
        <p:blipFill>
          <a:blip r:embed="rId2"/>
          <a:srcRect t="5436"/>
          <a:stretch/>
        </p:blipFill>
        <p:spPr>
          <a:xfrm>
            <a:off x="3783537" y="10"/>
            <a:ext cx="14504463" cy="10286990"/>
          </a:xfrm>
          <a:prstGeom prst="rect">
            <a:avLst/>
          </a:prstGeom>
        </p:spPr>
      </p:pic>
      <p:sp>
        <p:nvSpPr>
          <p:cNvPr id="45" name="Rectangle 44">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600467" cy="10287000"/>
          </a:xfrm>
          <a:prstGeom prst="rect">
            <a:avLst/>
          </a:prstGeom>
          <a:gradFill>
            <a:gsLst>
              <a:gs pos="48000">
                <a:schemeClr val="tx1"/>
              </a:gs>
              <a:gs pos="35000">
                <a:schemeClr val="tx1">
                  <a:alpha val="77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EBA85DB-925B-CBEF-0EA8-06F295FB4CFB}"/>
              </a:ext>
            </a:extLst>
          </p:cNvPr>
          <p:cNvSpPr>
            <a:spLocks noGrp="1"/>
          </p:cNvSpPr>
          <p:nvPr>
            <p:ph type="title"/>
          </p:nvPr>
        </p:nvSpPr>
        <p:spPr>
          <a:xfrm>
            <a:off x="1428342" y="1115170"/>
            <a:ext cx="5960077" cy="5538042"/>
          </a:xfrm>
          <a:noFill/>
        </p:spPr>
        <p:txBody>
          <a:bodyPr vert="horz" lIns="91440" tIns="45720" rIns="91440" bIns="45720" rtlCol="0" anchor="b">
            <a:normAutofit/>
          </a:bodyPr>
          <a:lstStyle/>
          <a:p>
            <a:r>
              <a:rPr lang="en-US" sz="7800" dirty="0">
                <a:solidFill>
                  <a:schemeClr val="bg1"/>
                </a:solidFill>
              </a:rPr>
              <a:t>Smart agricultural management platform</a:t>
            </a:r>
          </a:p>
        </p:txBody>
      </p:sp>
    </p:spTree>
    <p:extLst>
      <p:ext uri="{BB962C8B-B14F-4D97-AF65-F5344CB8AC3E}">
        <p14:creationId xmlns:p14="http://schemas.microsoft.com/office/powerpoint/2010/main" val="1409216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BBE8467-15DD-3917-2CDF-CDAB4BEB348D}"/>
            </a:ext>
          </a:extLst>
        </p:cNvPr>
        <p:cNvGrpSpPr/>
        <p:nvPr/>
      </p:nvGrpSpPr>
      <p:grpSpPr>
        <a:xfrm>
          <a:off x="0" y="0"/>
          <a:ext cx="0" cy="0"/>
          <a:chOff x="0" y="0"/>
          <a:chExt cx="0" cy="0"/>
        </a:xfrm>
      </p:grpSpPr>
      <p:sp useBgFill="1">
        <p:nvSpPr>
          <p:cNvPr id="140" name="Rectangle 139">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F6CE2D-A315-9268-5904-350B6DC95374}"/>
              </a:ext>
            </a:extLst>
          </p:cNvPr>
          <p:cNvSpPr>
            <a:spLocks noGrp="1"/>
          </p:cNvSpPr>
          <p:nvPr>
            <p:ph type="title"/>
          </p:nvPr>
        </p:nvSpPr>
        <p:spPr>
          <a:xfrm>
            <a:off x="952500" y="961234"/>
            <a:ext cx="5127988" cy="8374722"/>
          </a:xfrm>
        </p:spPr>
        <p:txBody>
          <a:bodyPr vert="horz" lIns="91440" tIns="45720" rIns="91440" bIns="45720" rtlCol="0" anchor="ctr">
            <a:normAutofit/>
          </a:bodyPr>
          <a:lstStyle/>
          <a:p>
            <a:r>
              <a:rPr lang="en-US" sz="8100" kern="1200">
                <a:solidFill>
                  <a:schemeClr val="tx1"/>
                </a:solidFill>
                <a:latin typeface="+mj-lt"/>
                <a:ea typeface="+mj-ea"/>
                <a:cs typeface="+mj-cs"/>
              </a:rPr>
              <a:t>AGENDA</a:t>
            </a:r>
          </a:p>
        </p:txBody>
      </p:sp>
      <p:sp>
        <p:nvSpPr>
          <p:cNvPr id="14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441175" y="5194079"/>
            <a:ext cx="8115300" cy="27432"/>
          </a:xfrm>
          <a:custGeom>
            <a:avLst/>
            <a:gdLst>
              <a:gd name="connsiteX0" fmla="*/ 0 w 8115300"/>
              <a:gd name="connsiteY0" fmla="*/ 0 h 27432"/>
              <a:gd name="connsiteX1" fmla="*/ 432816 w 8115300"/>
              <a:gd name="connsiteY1" fmla="*/ 0 h 27432"/>
              <a:gd name="connsiteX2" fmla="*/ 1190244 w 8115300"/>
              <a:gd name="connsiteY2" fmla="*/ 0 h 27432"/>
              <a:gd name="connsiteX3" fmla="*/ 1623060 w 8115300"/>
              <a:gd name="connsiteY3" fmla="*/ 0 h 27432"/>
              <a:gd name="connsiteX4" fmla="*/ 2218182 w 8115300"/>
              <a:gd name="connsiteY4" fmla="*/ 0 h 27432"/>
              <a:gd name="connsiteX5" fmla="*/ 3056763 w 8115300"/>
              <a:gd name="connsiteY5" fmla="*/ 0 h 27432"/>
              <a:gd name="connsiteX6" fmla="*/ 3733038 w 8115300"/>
              <a:gd name="connsiteY6" fmla="*/ 0 h 27432"/>
              <a:gd name="connsiteX7" fmla="*/ 4490466 w 8115300"/>
              <a:gd name="connsiteY7" fmla="*/ 0 h 27432"/>
              <a:gd name="connsiteX8" fmla="*/ 5085588 w 8115300"/>
              <a:gd name="connsiteY8" fmla="*/ 0 h 27432"/>
              <a:gd name="connsiteX9" fmla="*/ 5761863 w 8115300"/>
              <a:gd name="connsiteY9" fmla="*/ 0 h 27432"/>
              <a:gd name="connsiteX10" fmla="*/ 6600444 w 8115300"/>
              <a:gd name="connsiteY10" fmla="*/ 0 h 27432"/>
              <a:gd name="connsiteX11" fmla="*/ 7114413 w 8115300"/>
              <a:gd name="connsiteY11" fmla="*/ 0 h 27432"/>
              <a:gd name="connsiteX12" fmla="*/ 8115300 w 8115300"/>
              <a:gd name="connsiteY12" fmla="*/ 0 h 27432"/>
              <a:gd name="connsiteX13" fmla="*/ 8115300 w 8115300"/>
              <a:gd name="connsiteY13" fmla="*/ 27432 h 27432"/>
              <a:gd name="connsiteX14" fmla="*/ 7520178 w 8115300"/>
              <a:gd name="connsiteY14" fmla="*/ 27432 h 27432"/>
              <a:gd name="connsiteX15" fmla="*/ 7087362 w 8115300"/>
              <a:gd name="connsiteY15" fmla="*/ 27432 h 27432"/>
              <a:gd name="connsiteX16" fmla="*/ 6411087 w 8115300"/>
              <a:gd name="connsiteY16" fmla="*/ 27432 h 27432"/>
              <a:gd name="connsiteX17" fmla="*/ 5897118 w 8115300"/>
              <a:gd name="connsiteY17" fmla="*/ 27432 h 27432"/>
              <a:gd name="connsiteX18" fmla="*/ 5220843 w 8115300"/>
              <a:gd name="connsiteY18" fmla="*/ 27432 h 27432"/>
              <a:gd name="connsiteX19" fmla="*/ 4544568 w 8115300"/>
              <a:gd name="connsiteY19" fmla="*/ 27432 h 27432"/>
              <a:gd name="connsiteX20" fmla="*/ 3868293 w 8115300"/>
              <a:gd name="connsiteY20" fmla="*/ 27432 h 27432"/>
              <a:gd name="connsiteX21" fmla="*/ 3192018 w 8115300"/>
              <a:gd name="connsiteY21" fmla="*/ 27432 h 27432"/>
              <a:gd name="connsiteX22" fmla="*/ 2596896 w 8115300"/>
              <a:gd name="connsiteY22" fmla="*/ 27432 h 27432"/>
              <a:gd name="connsiteX23" fmla="*/ 1839468 w 8115300"/>
              <a:gd name="connsiteY23" fmla="*/ 27432 h 27432"/>
              <a:gd name="connsiteX24" fmla="*/ 1163193 w 8115300"/>
              <a:gd name="connsiteY24" fmla="*/ 27432 h 27432"/>
              <a:gd name="connsiteX25" fmla="*/ 0 w 8115300"/>
              <a:gd name="connsiteY25" fmla="*/ 27432 h 27432"/>
              <a:gd name="connsiteX26" fmla="*/ 0 w 8115300"/>
              <a:gd name="connsiteY2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15300" h="27432" fill="none" extrusionOk="0">
                <a:moveTo>
                  <a:pt x="0" y="0"/>
                </a:moveTo>
                <a:cubicBezTo>
                  <a:pt x="190010" y="894"/>
                  <a:pt x="220703" y="16712"/>
                  <a:pt x="432816" y="0"/>
                </a:cubicBezTo>
                <a:cubicBezTo>
                  <a:pt x="644929" y="-16712"/>
                  <a:pt x="925351" y="-2130"/>
                  <a:pt x="1190244" y="0"/>
                </a:cubicBezTo>
                <a:cubicBezTo>
                  <a:pt x="1455137" y="2130"/>
                  <a:pt x="1428691" y="10242"/>
                  <a:pt x="1623060" y="0"/>
                </a:cubicBezTo>
                <a:cubicBezTo>
                  <a:pt x="1817429" y="-10242"/>
                  <a:pt x="1970637" y="26101"/>
                  <a:pt x="2218182" y="0"/>
                </a:cubicBezTo>
                <a:cubicBezTo>
                  <a:pt x="2465727" y="-26101"/>
                  <a:pt x="2697424" y="-37662"/>
                  <a:pt x="3056763" y="0"/>
                </a:cubicBezTo>
                <a:cubicBezTo>
                  <a:pt x="3416102" y="37662"/>
                  <a:pt x="3593057" y="5679"/>
                  <a:pt x="3733038" y="0"/>
                </a:cubicBezTo>
                <a:cubicBezTo>
                  <a:pt x="3873019" y="-5679"/>
                  <a:pt x="4227702" y="-17899"/>
                  <a:pt x="4490466" y="0"/>
                </a:cubicBezTo>
                <a:cubicBezTo>
                  <a:pt x="4753230" y="17899"/>
                  <a:pt x="4954916" y="-7629"/>
                  <a:pt x="5085588" y="0"/>
                </a:cubicBezTo>
                <a:cubicBezTo>
                  <a:pt x="5216260" y="7629"/>
                  <a:pt x="5443283" y="13568"/>
                  <a:pt x="5761863" y="0"/>
                </a:cubicBezTo>
                <a:cubicBezTo>
                  <a:pt x="6080443" y="-13568"/>
                  <a:pt x="6414913" y="34176"/>
                  <a:pt x="6600444" y="0"/>
                </a:cubicBezTo>
                <a:cubicBezTo>
                  <a:pt x="6785975" y="-34176"/>
                  <a:pt x="6979908" y="24439"/>
                  <a:pt x="7114413" y="0"/>
                </a:cubicBezTo>
                <a:cubicBezTo>
                  <a:pt x="7248918" y="-24439"/>
                  <a:pt x="7753242" y="49243"/>
                  <a:pt x="8115300" y="0"/>
                </a:cubicBezTo>
                <a:cubicBezTo>
                  <a:pt x="8114711" y="10802"/>
                  <a:pt x="8114630" y="18406"/>
                  <a:pt x="8115300" y="27432"/>
                </a:cubicBezTo>
                <a:cubicBezTo>
                  <a:pt x="7919968" y="56537"/>
                  <a:pt x="7815832" y="29302"/>
                  <a:pt x="7520178" y="27432"/>
                </a:cubicBezTo>
                <a:cubicBezTo>
                  <a:pt x="7224524" y="25562"/>
                  <a:pt x="7237397" y="41582"/>
                  <a:pt x="7087362" y="27432"/>
                </a:cubicBezTo>
                <a:cubicBezTo>
                  <a:pt x="6937327" y="13282"/>
                  <a:pt x="6666361" y="21099"/>
                  <a:pt x="6411087" y="27432"/>
                </a:cubicBezTo>
                <a:cubicBezTo>
                  <a:pt x="6155814" y="33765"/>
                  <a:pt x="6076699" y="29106"/>
                  <a:pt x="5897118" y="27432"/>
                </a:cubicBezTo>
                <a:cubicBezTo>
                  <a:pt x="5717537" y="25758"/>
                  <a:pt x="5480643" y="60140"/>
                  <a:pt x="5220843" y="27432"/>
                </a:cubicBezTo>
                <a:cubicBezTo>
                  <a:pt x="4961043" y="-5276"/>
                  <a:pt x="4741983" y="10261"/>
                  <a:pt x="4544568" y="27432"/>
                </a:cubicBezTo>
                <a:cubicBezTo>
                  <a:pt x="4347154" y="44603"/>
                  <a:pt x="4107592" y="3653"/>
                  <a:pt x="3868293" y="27432"/>
                </a:cubicBezTo>
                <a:cubicBezTo>
                  <a:pt x="3628995" y="51211"/>
                  <a:pt x="3474283" y="17408"/>
                  <a:pt x="3192018" y="27432"/>
                </a:cubicBezTo>
                <a:cubicBezTo>
                  <a:pt x="2909754" y="37456"/>
                  <a:pt x="2798966" y="32872"/>
                  <a:pt x="2596896" y="27432"/>
                </a:cubicBezTo>
                <a:cubicBezTo>
                  <a:pt x="2394826" y="21992"/>
                  <a:pt x="2025585" y="38694"/>
                  <a:pt x="1839468" y="27432"/>
                </a:cubicBezTo>
                <a:cubicBezTo>
                  <a:pt x="1653351" y="16170"/>
                  <a:pt x="1444068" y="17283"/>
                  <a:pt x="1163193" y="27432"/>
                </a:cubicBezTo>
                <a:cubicBezTo>
                  <a:pt x="882319" y="37581"/>
                  <a:pt x="259987" y="69926"/>
                  <a:pt x="0" y="27432"/>
                </a:cubicBezTo>
                <a:cubicBezTo>
                  <a:pt x="586" y="19291"/>
                  <a:pt x="-218" y="13009"/>
                  <a:pt x="0" y="0"/>
                </a:cubicBezTo>
                <a:close/>
              </a:path>
              <a:path w="8115300" h="27432" stroke="0" extrusionOk="0">
                <a:moveTo>
                  <a:pt x="0" y="0"/>
                </a:moveTo>
                <a:cubicBezTo>
                  <a:pt x="246921" y="20773"/>
                  <a:pt x="378767" y="-16956"/>
                  <a:pt x="595122" y="0"/>
                </a:cubicBezTo>
                <a:cubicBezTo>
                  <a:pt x="811477" y="16956"/>
                  <a:pt x="846257" y="-13061"/>
                  <a:pt x="1027938" y="0"/>
                </a:cubicBezTo>
                <a:cubicBezTo>
                  <a:pt x="1209619" y="13061"/>
                  <a:pt x="1578503" y="7172"/>
                  <a:pt x="1866519" y="0"/>
                </a:cubicBezTo>
                <a:cubicBezTo>
                  <a:pt x="2154535" y="-7172"/>
                  <a:pt x="2226239" y="7373"/>
                  <a:pt x="2461641" y="0"/>
                </a:cubicBezTo>
                <a:cubicBezTo>
                  <a:pt x="2697043" y="-7373"/>
                  <a:pt x="2901650" y="-10054"/>
                  <a:pt x="3056763" y="0"/>
                </a:cubicBezTo>
                <a:cubicBezTo>
                  <a:pt x="3211876" y="10054"/>
                  <a:pt x="3585194" y="26991"/>
                  <a:pt x="3895344" y="0"/>
                </a:cubicBezTo>
                <a:cubicBezTo>
                  <a:pt x="4205494" y="-26991"/>
                  <a:pt x="4295029" y="18672"/>
                  <a:pt x="4409313" y="0"/>
                </a:cubicBezTo>
                <a:cubicBezTo>
                  <a:pt x="4523597" y="-18672"/>
                  <a:pt x="4956843" y="3306"/>
                  <a:pt x="5247894" y="0"/>
                </a:cubicBezTo>
                <a:cubicBezTo>
                  <a:pt x="5538945" y="-3306"/>
                  <a:pt x="5725486" y="41316"/>
                  <a:pt x="6086475" y="0"/>
                </a:cubicBezTo>
                <a:cubicBezTo>
                  <a:pt x="6447464" y="-41316"/>
                  <a:pt x="6467270" y="-130"/>
                  <a:pt x="6762750" y="0"/>
                </a:cubicBezTo>
                <a:cubicBezTo>
                  <a:pt x="7058230" y="130"/>
                  <a:pt x="7713814" y="14357"/>
                  <a:pt x="8115300" y="0"/>
                </a:cubicBezTo>
                <a:cubicBezTo>
                  <a:pt x="8113940" y="10164"/>
                  <a:pt x="8115383" y="19377"/>
                  <a:pt x="8115300" y="27432"/>
                </a:cubicBezTo>
                <a:cubicBezTo>
                  <a:pt x="7951056" y="30523"/>
                  <a:pt x="7778080" y="21630"/>
                  <a:pt x="7682484" y="27432"/>
                </a:cubicBezTo>
                <a:cubicBezTo>
                  <a:pt x="7586888" y="33234"/>
                  <a:pt x="7123604" y="-3715"/>
                  <a:pt x="6843903" y="27432"/>
                </a:cubicBezTo>
                <a:cubicBezTo>
                  <a:pt x="6564202" y="58579"/>
                  <a:pt x="6499708" y="46045"/>
                  <a:pt x="6329934" y="27432"/>
                </a:cubicBezTo>
                <a:cubicBezTo>
                  <a:pt x="6160160" y="8819"/>
                  <a:pt x="5847230" y="12305"/>
                  <a:pt x="5653659" y="27432"/>
                </a:cubicBezTo>
                <a:cubicBezTo>
                  <a:pt x="5460088" y="42559"/>
                  <a:pt x="5091368" y="49579"/>
                  <a:pt x="4815078" y="27432"/>
                </a:cubicBezTo>
                <a:cubicBezTo>
                  <a:pt x="4538788" y="5285"/>
                  <a:pt x="4312121" y="56408"/>
                  <a:pt x="4138803" y="27432"/>
                </a:cubicBezTo>
                <a:cubicBezTo>
                  <a:pt x="3965485" y="-1544"/>
                  <a:pt x="3850471" y="37054"/>
                  <a:pt x="3705987" y="27432"/>
                </a:cubicBezTo>
                <a:cubicBezTo>
                  <a:pt x="3561503" y="17810"/>
                  <a:pt x="3428606" y="6693"/>
                  <a:pt x="3192018" y="27432"/>
                </a:cubicBezTo>
                <a:cubicBezTo>
                  <a:pt x="2955430" y="48171"/>
                  <a:pt x="2708142" y="29499"/>
                  <a:pt x="2353437" y="27432"/>
                </a:cubicBezTo>
                <a:cubicBezTo>
                  <a:pt x="1998732" y="25365"/>
                  <a:pt x="1984171" y="39554"/>
                  <a:pt x="1677162" y="27432"/>
                </a:cubicBezTo>
                <a:cubicBezTo>
                  <a:pt x="1370153" y="15310"/>
                  <a:pt x="1367960" y="5957"/>
                  <a:pt x="1163193" y="27432"/>
                </a:cubicBezTo>
                <a:cubicBezTo>
                  <a:pt x="958426" y="48907"/>
                  <a:pt x="303607" y="-7538"/>
                  <a:pt x="0" y="27432"/>
                </a:cubicBezTo>
                <a:cubicBezTo>
                  <a:pt x="-383" y="21019"/>
                  <a:pt x="-503" y="1243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42" name="TextBox 2">
            <a:extLst>
              <a:ext uri="{FF2B5EF4-FFF2-40B4-BE49-F238E27FC236}">
                <a16:creationId xmlns:a16="http://schemas.microsoft.com/office/drawing/2014/main" id="{07A0E0EC-A528-35C0-1364-E56227AC12A6}"/>
              </a:ext>
            </a:extLst>
          </p:cNvPr>
          <p:cNvGraphicFramePr/>
          <p:nvPr>
            <p:extLst>
              <p:ext uri="{D42A27DB-BD31-4B8C-83A1-F6EECF244321}">
                <p14:modId xmlns:p14="http://schemas.microsoft.com/office/powerpoint/2010/main" val="640181836"/>
              </p:ext>
            </p:extLst>
          </p:nvPr>
        </p:nvGraphicFramePr>
        <p:xfrm>
          <a:off x="6972027" y="961233"/>
          <a:ext cx="10350768" cy="83042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20602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fade">
                                      <p:cBhvr>
                                        <p:cTn id="7"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42"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1" name="Rectangle 110">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1" name="Picture 90" descr="A field of green wheat&#10;&#10;Description automatically generated">
            <a:extLst>
              <a:ext uri="{FF2B5EF4-FFF2-40B4-BE49-F238E27FC236}">
                <a16:creationId xmlns:a16="http://schemas.microsoft.com/office/drawing/2014/main" id="{904E6FE7-799B-7E6F-F053-517B714DB18B}"/>
              </a:ext>
            </a:extLst>
          </p:cNvPr>
          <p:cNvPicPr>
            <a:picLocks noChangeAspect="1"/>
          </p:cNvPicPr>
          <p:nvPr/>
        </p:nvPicPr>
        <p:blipFill>
          <a:blip r:embed="rId2"/>
          <a:srcRect t="34879"/>
          <a:stretch/>
        </p:blipFill>
        <p:spPr>
          <a:xfrm>
            <a:off x="20" y="10"/>
            <a:ext cx="18287980" cy="6698964"/>
          </a:xfrm>
          <a:prstGeom prst="rect">
            <a:avLst/>
          </a:prstGeom>
        </p:spPr>
      </p:pic>
      <p:sp>
        <p:nvSpPr>
          <p:cNvPr id="112" name="Rectangle: Rounded Corners 111">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79328"/>
            <a:ext cx="14073807" cy="10287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F3B8A39F-7EC6-E8E9-76F1-E8A47839AB98}"/>
              </a:ext>
            </a:extLst>
          </p:cNvPr>
          <p:cNvSpPr>
            <a:spLocks noGrp="1"/>
          </p:cNvSpPr>
          <p:nvPr>
            <p:ph type="title"/>
          </p:nvPr>
        </p:nvSpPr>
        <p:spPr>
          <a:xfrm>
            <a:off x="850392" y="6304917"/>
            <a:ext cx="12835789" cy="804094"/>
          </a:xfrm>
        </p:spPr>
        <p:txBody>
          <a:bodyPr>
            <a:normAutofit/>
          </a:bodyPr>
          <a:lstStyle/>
          <a:p>
            <a:r>
              <a:rPr lang="en-US" sz="4200" dirty="0">
                <a:solidFill>
                  <a:schemeClr val="bg1"/>
                </a:solidFill>
              </a:rPr>
              <a:t>Introduction </a:t>
            </a:r>
          </a:p>
        </p:txBody>
      </p:sp>
      <p:sp>
        <p:nvSpPr>
          <p:cNvPr id="3" name="Content Placeholder 2">
            <a:extLst>
              <a:ext uri="{FF2B5EF4-FFF2-40B4-BE49-F238E27FC236}">
                <a16:creationId xmlns:a16="http://schemas.microsoft.com/office/drawing/2014/main" id="{E761A670-2F01-F2B5-8DFC-D5121AFA7196}"/>
              </a:ext>
            </a:extLst>
          </p:cNvPr>
          <p:cNvSpPr>
            <a:spLocks noGrp="1"/>
          </p:cNvSpPr>
          <p:nvPr>
            <p:ph idx="1"/>
          </p:nvPr>
        </p:nvSpPr>
        <p:spPr>
          <a:xfrm>
            <a:off x="850392" y="7434471"/>
            <a:ext cx="16675608" cy="2585829"/>
          </a:xfrm>
        </p:spPr>
        <p:txBody>
          <a:bodyPr>
            <a:normAutofit lnSpcReduction="10000"/>
          </a:bodyPr>
          <a:lstStyle/>
          <a:p>
            <a:pPr>
              <a:lnSpc>
                <a:spcPct val="100000"/>
              </a:lnSpc>
            </a:pPr>
            <a:r>
              <a:rPr lang="en-US" dirty="0"/>
              <a:t>The agricultural sector is one of the fundamental pillars of the Egyptian economy, serving as a primary source for food supply, job creation, and achieving food security. The importance of agriculture in Egypt spans across history, starting from the Pharaonic civilization, which relied on the Nile River and agriculture as a foundation for economic and social growth, to the present day, where the agricultural sector significantly contributes to the national GDP. However, the agricultural sector in Egypt faces major challenges that impact its efficiency and sustainability.</a:t>
            </a:r>
          </a:p>
          <a:p>
            <a:pPr>
              <a:lnSpc>
                <a:spcPct val="100000"/>
              </a:lnSpc>
            </a:pPr>
            <a:endParaRPr lang="en-US" dirty="0"/>
          </a:p>
        </p:txBody>
      </p:sp>
    </p:spTree>
    <p:extLst>
      <p:ext uri="{BB962C8B-B14F-4D97-AF65-F5344CB8AC3E}">
        <p14:creationId xmlns:p14="http://schemas.microsoft.com/office/powerpoint/2010/main" val="3728207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8" name="Rectangle 137">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0" name="Arc 139">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12947022" y="735740"/>
            <a:ext cx="4481849" cy="448184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20AC474-77B4-9D4D-396B-C5540B6A802E}"/>
              </a:ext>
            </a:extLst>
          </p:cNvPr>
          <p:cNvSpPr>
            <a:spLocks noGrp="1"/>
          </p:cNvSpPr>
          <p:nvPr>
            <p:ph type="title"/>
          </p:nvPr>
        </p:nvSpPr>
        <p:spPr>
          <a:xfrm>
            <a:off x="8842443" y="719239"/>
            <a:ext cx="8188257" cy="1988345"/>
          </a:xfrm>
        </p:spPr>
        <p:txBody>
          <a:bodyPr>
            <a:normAutofit/>
          </a:bodyPr>
          <a:lstStyle/>
          <a:p>
            <a:r>
              <a:rPr lang="en-US"/>
              <a:t>Problem Statement</a:t>
            </a:r>
          </a:p>
        </p:txBody>
      </p:sp>
      <p:sp>
        <p:nvSpPr>
          <p:cNvPr id="142" name="Freeform: Shape 141">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8229600"/>
            <a:ext cx="4009294" cy="20574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3" name="Pinterest media (4)" descr="Close up of a green field&#10;&#10;Description automatically generated">
            <a:hlinkClick r:id="" action="ppaction://media"/>
            <a:extLst>
              <a:ext uri="{FF2B5EF4-FFF2-40B4-BE49-F238E27FC236}">
                <a16:creationId xmlns:a16="http://schemas.microsoft.com/office/drawing/2014/main" id="{6D50AA27-AADD-27A7-18D8-8D4C9AA0057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47604" y="766939"/>
            <a:ext cx="4780408" cy="8498505"/>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Content Placeholder 2">
            <a:extLst>
              <a:ext uri="{FF2B5EF4-FFF2-40B4-BE49-F238E27FC236}">
                <a16:creationId xmlns:a16="http://schemas.microsoft.com/office/drawing/2014/main" id="{4E49536C-1F1E-97A6-69AD-F2021E0DCC82}"/>
              </a:ext>
            </a:extLst>
          </p:cNvPr>
          <p:cNvSpPr>
            <a:spLocks noGrp="1"/>
          </p:cNvSpPr>
          <p:nvPr>
            <p:ph idx="1"/>
          </p:nvPr>
        </p:nvSpPr>
        <p:spPr>
          <a:xfrm>
            <a:off x="8842443" y="2976664"/>
            <a:ext cx="8188257" cy="6288780"/>
          </a:xfrm>
        </p:spPr>
        <p:txBody>
          <a:bodyPr>
            <a:normAutofit/>
          </a:bodyPr>
          <a:lstStyle/>
          <a:p>
            <a:r>
              <a:rPr lang="en-US"/>
              <a:t>Farmers face significant challenges, including inefficient resource management, unpredictable weather conditions, pest infestations, and a lack of real-time data to guide decision-making. Traditional farming methods often result in wasted resources, reduced yields, and environmental harm, while climate change intensifies these risks with unpredictable weather patterns. To address these issues, there is a pressing need for a smart agricultural management platform that leverages IoT devices, AI, and weather analytics to provide real-time insights, predictive alerts, and actionable recommendations, enabling farmers to optimize resource use, enhance productivity, and adopt sustainable farming practices.</a:t>
            </a:r>
          </a:p>
        </p:txBody>
      </p:sp>
    </p:spTree>
    <p:extLst>
      <p:ext uri="{BB962C8B-B14F-4D97-AF65-F5344CB8AC3E}">
        <p14:creationId xmlns:p14="http://schemas.microsoft.com/office/powerpoint/2010/main" val="1971784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56" fill="hold"/>
                                        <p:tgtEl>
                                          <p:spTgt spid="5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3"/>
                </p:tgtEl>
              </p:cMediaNode>
            </p:video>
            <p:seq concurrent="1" nextAc="seek">
              <p:cTn id="8" restart="whenNotActive" fill="hold" evtFilter="cancelBubble" nodeType="interactiveSeq">
                <p:stCondLst>
                  <p:cond evt="onClick" delay="0">
                    <p:tgtEl>
                      <p:spTgt spid="5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3"/>
                                        </p:tgtEl>
                                      </p:cBhvr>
                                    </p:cmd>
                                  </p:childTnLst>
                                </p:cTn>
                              </p:par>
                            </p:childTnLst>
                          </p:cTn>
                        </p:par>
                      </p:childTnLst>
                    </p:cTn>
                  </p:par>
                </p:childTnLst>
              </p:cTn>
              <p:nextCondLst>
                <p:cond evt="onClick" delay="0">
                  <p:tgtEl>
                    <p:spTgt spid="5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7" name="Rectangle 126">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669866" cy="10287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89F79714-1524-86A7-CA02-3F1DDC53312E}"/>
              </a:ext>
            </a:extLst>
          </p:cNvPr>
          <p:cNvSpPr>
            <a:spLocks noGrp="1"/>
          </p:cNvSpPr>
          <p:nvPr>
            <p:ph type="title"/>
          </p:nvPr>
        </p:nvSpPr>
        <p:spPr>
          <a:xfrm>
            <a:off x="1782103" y="572902"/>
            <a:ext cx="6012875" cy="8961621"/>
          </a:xfrm>
        </p:spPr>
        <p:txBody>
          <a:bodyPr anchor="ctr">
            <a:normAutofit/>
          </a:bodyPr>
          <a:lstStyle/>
          <a:p>
            <a:r>
              <a:rPr lang="en-US" sz="10200" dirty="0">
                <a:solidFill>
                  <a:srgbClr val="FFFFFF"/>
                </a:solidFill>
              </a:rPr>
              <a:t>Aims and Objectives</a:t>
            </a:r>
          </a:p>
        </p:txBody>
      </p:sp>
      <p:grpSp>
        <p:nvGrpSpPr>
          <p:cNvPr id="129" name="Group 128">
            <a:extLst>
              <a:ext uri="{FF2B5EF4-FFF2-40B4-BE49-F238E27FC236}">
                <a16:creationId xmlns:a16="http://schemas.microsoft.com/office/drawing/2014/main" id="{0474DF76-993E-44DE-AFB0-C416182ACE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836" y="831230"/>
            <a:ext cx="861263" cy="1613803"/>
            <a:chOff x="613892" y="554152"/>
            <a:chExt cx="574177" cy="1075866"/>
          </a:xfrm>
          <a:solidFill>
            <a:srgbClr val="FFFFFF"/>
          </a:solidFill>
        </p:grpSpPr>
        <p:sp>
          <p:nvSpPr>
            <p:cNvPr id="130"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3061"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grpFill/>
            <a:ln w="776" cap="flat">
              <a:noFill/>
              <a:prstDash val="solid"/>
              <a:miter/>
            </a:ln>
          </p:spPr>
          <p:txBody>
            <a:bodyPr rtlCol="0" anchor="ctr"/>
            <a:lstStyle/>
            <a:p>
              <a:endParaRPr lang="en-US"/>
            </a:p>
          </p:txBody>
        </p:sp>
        <p:sp>
          <p:nvSpPr>
            <p:cNvPr id="131"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5643"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grpFill/>
            <a:ln w="516" cap="flat">
              <a:noFill/>
              <a:prstDash val="solid"/>
              <a:miter/>
            </a:ln>
          </p:spPr>
          <p:txBody>
            <a:bodyPr rtlCol="0" anchor="ctr"/>
            <a:lstStyle/>
            <a:p>
              <a:endParaRPr lang="en-US"/>
            </a:p>
          </p:txBody>
        </p:sp>
        <p:sp>
          <p:nvSpPr>
            <p:cNvPr id="132"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3892"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grpFill/>
            <a:ln w="751" cap="flat">
              <a:noFill/>
              <a:prstDash val="solid"/>
              <a:miter/>
            </a:ln>
          </p:spPr>
          <p:txBody>
            <a:bodyPr rtlCol="0" anchor="ctr"/>
            <a:lstStyle/>
            <a:p>
              <a:endParaRPr lang="en-US"/>
            </a:p>
          </p:txBody>
        </p:sp>
      </p:grpSp>
      <p:sp>
        <p:nvSpPr>
          <p:cNvPr id="133" name="Content Placeholder 2">
            <a:extLst>
              <a:ext uri="{FF2B5EF4-FFF2-40B4-BE49-F238E27FC236}">
                <a16:creationId xmlns:a16="http://schemas.microsoft.com/office/drawing/2014/main" id="{F888DF71-B3EA-481B-64A5-A0835699FCA0}"/>
              </a:ext>
            </a:extLst>
          </p:cNvPr>
          <p:cNvSpPr>
            <a:spLocks noGrp="1"/>
          </p:cNvSpPr>
          <p:nvPr>
            <p:ph idx="1"/>
          </p:nvPr>
        </p:nvSpPr>
        <p:spPr>
          <a:xfrm>
            <a:off x="9445849" y="777600"/>
            <a:ext cx="7157411" cy="8756923"/>
          </a:xfrm>
        </p:spPr>
        <p:txBody>
          <a:bodyPr anchor="ctr">
            <a:normAutofit/>
          </a:bodyPr>
          <a:lstStyle/>
          <a:p>
            <a:r>
              <a:rPr lang="en-US" sz="2300" b="1" dirty="0">
                <a:solidFill>
                  <a:schemeClr val="tx1">
                    <a:alpha val="80000"/>
                  </a:schemeClr>
                </a:solidFill>
              </a:rPr>
              <a:t>Aims:</a:t>
            </a:r>
          </a:p>
          <a:p>
            <a:pPr>
              <a:lnSpc>
                <a:spcPct val="100000"/>
              </a:lnSpc>
            </a:pPr>
            <a:r>
              <a:rPr lang="en-US" sz="2300" dirty="0">
                <a:solidFill>
                  <a:schemeClr val="tx1">
                    <a:alpha val="80000"/>
                  </a:schemeClr>
                </a:solidFill>
              </a:rPr>
              <a:t>To develop an intelligent agricultural management platform that empowers farmers and agricultural businesses to optimize resource usage, enhance productivity, and adopt sustainable farming practices through real-time data insights, predictive analytics, and AI-driven recommendations.</a:t>
            </a:r>
          </a:p>
          <a:p>
            <a:r>
              <a:rPr lang="en-US" sz="2300" b="1" dirty="0">
                <a:solidFill>
                  <a:schemeClr val="tx1">
                    <a:alpha val="80000"/>
                  </a:schemeClr>
                </a:solidFill>
              </a:rPr>
              <a:t>Objectives:</a:t>
            </a:r>
          </a:p>
          <a:p>
            <a:pPr marL="514350" indent="-514350">
              <a:lnSpc>
                <a:spcPct val="100000"/>
              </a:lnSpc>
              <a:buFont typeface="+mj-lt"/>
              <a:buAutoNum type="arabicPeriod"/>
            </a:pPr>
            <a:r>
              <a:rPr lang="en-US" sz="2300" b="1" dirty="0">
                <a:solidFill>
                  <a:schemeClr val="tx1">
                    <a:alpha val="80000"/>
                  </a:schemeClr>
                </a:solidFill>
              </a:rPr>
              <a:t>Real-Time Monitoring and Optimization</a:t>
            </a:r>
            <a:r>
              <a:rPr lang="en-US" sz="2300" dirty="0">
                <a:solidFill>
                  <a:schemeClr val="tx1">
                    <a:alpha val="80000"/>
                  </a:schemeClr>
                </a:solidFill>
              </a:rPr>
              <a:t>: Use IoT devices and AI to track soil conditions, crop health, and resource usage, providing actionable insights to optimize water, fertilizers, and pest control.</a:t>
            </a:r>
          </a:p>
          <a:p>
            <a:pPr marL="514350" indent="-514350">
              <a:lnSpc>
                <a:spcPct val="100000"/>
              </a:lnSpc>
              <a:buFont typeface="+mj-lt"/>
              <a:buAutoNum type="arabicPeriod"/>
            </a:pPr>
            <a:r>
              <a:rPr lang="en-US" sz="2300" b="1" dirty="0">
                <a:solidFill>
                  <a:schemeClr val="tx1">
                    <a:alpha val="80000"/>
                  </a:schemeClr>
                </a:solidFill>
              </a:rPr>
              <a:t>Predictive Alerts and Recommendations:</a:t>
            </a:r>
            <a:r>
              <a:rPr lang="en-US" sz="2300" dirty="0">
                <a:solidFill>
                  <a:schemeClr val="tx1">
                    <a:alpha val="80000"/>
                  </a:schemeClr>
                </a:solidFill>
              </a:rPr>
              <a:t> Integrate weather data and AI-driven recommendations to proactively address risks and improve productivity with tailored suggestions.</a:t>
            </a:r>
          </a:p>
          <a:p>
            <a:pPr marL="514350" indent="-514350">
              <a:lnSpc>
                <a:spcPct val="100000"/>
              </a:lnSpc>
              <a:buFont typeface="+mj-lt"/>
              <a:buAutoNum type="arabicPeriod"/>
            </a:pPr>
            <a:r>
              <a:rPr lang="en-US" sz="2300" b="1" dirty="0">
                <a:solidFill>
                  <a:schemeClr val="tx1">
                    <a:alpha val="80000"/>
                  </a:schemeClr>
                </a:solidFill>
              </a:rPr>
              <a:t>User-Friendly</a:t>
            </a:r>
            <a:r>
              <a:rPr lang="en-US" sz="2300" dirty="0">
                <a:solidFill>
                  <a:schemeClr val="tx1">
                    <a:alpha val="80000"/>
                  </a:schemeClr>
                </a:solidFill>
              </a:rPr>
              <a:t>, Scalable Solutions: Provide an intuitive dashboard for decision-making and scalable tools that cater to both individual farmers and large agricultural businesses, promoting sustainability.</a:t>
            </a:r>
          </a:p>
        </p:txBody>
      </p:sp>
      <p:cxnSp>
        <p:nvCxnSpPr>
          <p:cNvPr id="134" name="Straight Connector 13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379243" y="5415591"/>
            <a:ext cx="0" cy="4858092"/>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2878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33">
                                            <p:txEl>
                                              <p:pRg st="0" end="0"/>
                                            </p:txEl>
                                          </p:spTgt>
                                        </p:tgtEl>
                                        <p:attrNameLst>
                                          <p:attrName>style.visibility</p:attrName>
                                        </p:attrNameLst>
                                      </p:cBhvr>
                                      <p:to>
                                        <p:strVal val="visible"/>
                                      </p:to>
                                    </p:set>
                                    <p:animEffect transition="in" filter="fade">
                                      <p:cBhvr>
                                        <p:cTn id="14" dur="500"/>
                                        <p:tgtEl>
                                          <p:spTgt spid="13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33">
                                            <p:txEl>
                                              <p:pRg st="1" end="1"/>
                                            </p:txEl>
                                          </p:spTgt>
                                        </p:tgtEl>
                                        <p:attrNameLst>
                                          <p:attrName>style.visibility</p:attrName>
                                        </p:attrNameLst>
                                      </p:cBhvr>
                                      <p:to>
                                        <p:strVal val="visible"/>
                                      </p:to>
                                    </p:set>
                                    <p:animEffect transition="in" filter="fade">
                                      <p:cBhvr>
                                        <p:cTn id="19" dur="500"/>
                                        <p:tgtEl>
                                          <p:spTgt spid="13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33">
                                            <p:txEl>
                                              <p:pRg st="2" end="2"/>
                                            </p:txEl>
                                          </p:spTgt>
                                        </p:tgtEl>
                                        <p:attrNameLst>
                                          <p:attrName>style.visibility</p:attrName>
                                        </p:attrNameLst>
                                      </p:cBhvr>
                                      <p:to>
                                        <p:strVal val="visible"/>
                                      </p:to>
                                    </p:set>
                                    <p:animEffect transition="in" filter="fade">
                                      <p:cBhvr>
                                        <p:cTn id="24" dur="500"/>
                                        <p:tgtEl>
                                          <p:spTgt spid="13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33">
                                            <p:txEl>
                                              <p:pRg st="3" end="3"/>
                                            </p:txEl>
                                          </p:spTgt>
                                        </p:tgtEl>
                                        <p:attrNameLst>
                                          <p:attrName>style.visibility</p:attrName>
                                        </p:attrNameLst>
                                      </p:cBhvr>
                                      <p:to>
                                        <p:strVal val="visible"/>
                                      </p:to>
                                    </p:set>
                                    <p:animEffect transition="in" filter="fade">
                                      <p:cBhvr>
                                        <p:cTn id="29" dur="500"/>
                                        <p:tgtEl>
                                          <p:spTgt spid="13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33">
                                            <p:txEl>
                                              <p:pRg st="4" end="4"/>
                                            </p:txEl>
                                          </p:spTgt>
                                        </p:tgtEl>
                                        <p:attrNameLst>
                                          <p:attrName>style.visibility</p:attrName>
                                        </p:attrNameLst>
                                      </p:cBhvr>
                                      <p:to>
                                        <p:strVal val="visible"/>
                                      </p:to>
                                    </p:set>
                                    <p:animEffect transition="in" filter="fade">
                                      <p:cBhvr>
                                        <p:cTn id="34" dur="500"/>
                                        <p:tgtEl>
                                          <p:spTgt spid="13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33">
                                            <p:txEl>
                                              <p:pRg st="5" end="5"/>
                                            </p:txEl>
                                          </p:spTgt>
                                        </p:tgtEl>
                                        <p:attrNameLst>
                                          <p:attrName>style.visibility</p:attrName>
                                        </p:attrNameLst>
                                      </p:cBhvr>
                                      <p:to>
                                        <p:strVal val="visible"/>
                                      </p:to>
                                    </p:set>
                                    <p:animEffect transition="in" filter="fade">
                                      <p:cBhvr>
                                        <p:cTn id="39" dur="500"/>
                                        <p:tgtEl>
                                          <p:spTgt spid="13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201400" cy="10287000"/>
            <a:chOff x="7467600" y="0"/>
            <a:chExt cx="4724400" cy="6858000"/>
          </a:xfrm>
        </p:grpSpPr>
        <p:sp>
          <p:nvSpPr>
            <p:cNvPr id="11" name="Rectangle 10">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054551" cy="10287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1485900"/>
            <a:ext cx="16916400" cy="73152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93B87980-FBB6-4DB8-D86F-335BCD63CA55}"/>
              </a:ext>
            </a:extLst>
          </p:cNvPr>
          <p:cNvSpPr>
            <a:spLocks noGrp="1"/>
          </p:cNvSpPr>
          <p:nvPr>
            <p:ph type="title"/>
          </p:nvPr>
        </p:nvSpPr>
        <p:spPr>
          <a:xfrm>
            <a:off x="1714500" y="2514600"/>
            <a:ext cx="5715000" cy="5257800"/>
          </a:xfrm>
        </p:spPr>
        <p:txBody>
          <a:bodyPr anchor="t">
            <a:normAutofit/>
          </a:bodyPr>
          <a:lstStyle/>
          <a:p>
            <a:r>
              <a:rPr lang="en-US" sz="6000" dirty="0"/>
              <a:t>Proposed Solution</a:t>
            </a:r>
          </a:p>
        </p:txBody>
      </p:sp>
      <p:sp>
        <p:nvSpPr>
          <p:cNvPr id="3" name="Content Placeholder 2">
            <a:extLst>
              <a:ext uri="{FF2B5EF4-FFF2-40B4-BE49-F238E27FC236}">
                <a16:creationId xmlns:a16="http://schemas.microsoft.com/office/drawing/2014/main" id="{3AA4045F-9DC0-07C5-3444-B00463760DEB}"/>
              </a:ext>
            </a:extLst>
          </p:cNvPr>
          <p:cNvSpPr>
            <a:spLocks noGrp="1"/>
          </p:cNvSpPr>
          <p:nvPr>
            <p:ph idx="1"/>
          </p:nvPr>
        </p:nvSpPr>
        <p:spPr>
          <a:xfrm>
            <a:off x="7772406" y="2514600"/>
            <a:ext cx="9372594" cy="5905500"/>
          </a:xfrm>
        </p:spPr>
        <p:txBody>
          <a:bodyPr>
            <a:normAutofit fontScale="92500"/>
          </a:bodyPr>
          <a:lstStyle/>
          <a:p>
            <a:pPr>
              <a:lnSpc>
                <a:spcPct val="120000"/>
              </a:lnSpc>
            </a:pPr>
            <a:r>
              <a:rPr lang="en-US" sz="2600" dirty="0">
                <a:solidFill>
                  <a:schemeClr val="tx1">
                    <a:alpha val="55000"/>
                  </a:schemeClr>
                </a:solidFill>
              </a:rPr>
              <a:t>The proposed solution is a smart agricultural management platform that leverages IoT devices, AI, and weather analytics to address key farming challenges. The platform enables real-time monitoring of soil, crop health, and environmental conditions through IoT sensors, while AI-driven analytics provide tailored recommendations for irrigation, fertilization, and pest control. It integrates predictive alerts based on weather forecasts to help farmers proactively mitigate risks such as extreme weather or infestations. With tools to optimize resource usage and promote sustainable practices, the platform offers a user-friendly dashboard accessible across devices, catering to both small-scale farmers and large agricultural enterprises. This solution empowers farmers to enhance productivity, reduce costs, and adopt eco-friendly farming methods.</a:t>
            </a:r>
          </a:p>
        </p:txBody>
      </p:sp>
    </p:spTree>
    <p:extLst>
      <p:ext uri="{BB962C8B-B14F-4D97-AF65-F5344CB8AC3E}">
        <p14:creationId xmlns:p14="http://schemas.microsoft.com/office/powerpoint/2010/main" val="3282722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lose-up of a blue and yellow striped wall&#10;&#10;Description automatically generated">
            <a:extLst>
              <a:ext uri="{FF2B5EF4-FFF2-40B4-BE49-F238E27FC236}">
                <a16:creationId xmlns:a16="http://schemas.microsoft.com/office/drawing/2014/main" id="{69157062-C96B-41E3-B30B-0DE4659DADC3}"/>
              </a:ext>
            </a:extLst>
          </p:cNvPr>
          <p:cNvPicPr>
            <a:picLocks noChangeAspect="1"/>
          </p:cNvPicPr>
          <p:nvPr/>
        </p:nvPicPr>
        <p:blipFill>
          <a:blip r:embed="rId3">
            <a:alphaModFix amt="35000"/>
          </a:blip>
          <a:srcRect t="2039" b="13692"/>
          <a:stretch/>
        </p:blipFill>
        <p:spPr>
          <a:xfrm>
            <a:off x="20" y="10"/>
            <a:ext cx="18287980" cy="10286990"/>
          </a:xfrm>
          <a:prstGeom prst="rect">
            <a:avLst/>
          </a:prstGeom>
        </p:spPr>
      </p:pic>
      <p:sp>
        <p:nvSpPr>
          <p:cNvPr id="2" name="Title 1">
            <a:extLst>
              <a:ext uri="{FF2B5EF4-FFF2-40B4-BE49-F238E27FC236}">
                <a16:creationId xmlns:a16="http://schemas.microsoft.com/office/drawing/2014/main" id="{B70794E2-83E8-C6A0-C7D0-7F05DAE30E16}"/>
              </a:ext>
            </a:extLst>
          </p:cNvPr>
          <p:cNvSpPr>
            <a:spLocks noGrp="1"/>
          </p:cNvSpPr>
          <p:nvPr>
            <p:ph type="title"/>
          </p:nvPr>
        </p:nvSpPr>
        <p:spPr>
          <a:xfrm>
            <a:off x="1257300" y="547687"/>
            <a:ext cx="15773400" cy="1988345"/>
          </a:xfrm>
        </p:spPr>
        <p:txBody>
          <a:bodyPr>
            <a:normAutofit/>
          </a:bodyPr>
          <a:lstStyle/>
          <a:p>
            <a:r>
              <a:rPr lang="en-US" dirty="0">
                <a:solidFill>
                  <a:srgbClr val="FFFFFF"/>
                </a:solidFill>
              </a:rPr>
              <a:t>Project Plan</a:t>
            </a:r>
          </a:p>
        </p:txBody>
      </p:sp>
      <p:graphicFrame>
        <p:nvGraphicFramePr>
          <p:cNvPr id="23" name="Content Placeholder 2">
            <a:extLst>
              <a:ext uri="{FF2B5EF4-FFF2-40B4-BE49-F238E27FC236}">
                <a16:creationId xmlns:a16="http://schemas.microsoft.com/office/drawing/2014/main" id="{11199820-EEBB-EEC9-14E9-04B506C9CC41}"/>
              </a:ext>
            </a:extLst>
          </p:cNvPr>
          <p:cNvGraphicFramePr>
            <a:graphicFrameLocks noGrp="1"/>
          </p:cNvGraphicFramePr>
          <p:nvPr>
            <p:ph idx="1"/>
            <p:extLst>
              <p:ext uri="{D42A27DB-BD31-4B8C-83A1-F6EECF244321}">
                <p14:modId xmlns:p14="http://schemas.microsoft.com/office/powerpoint/2010/main" val="1883196824"/>
              </p:ext>
            </p:extLst>
          </p:nvPr>
        </p:nvGraphicFramePr>
        <p:xfrm>
          <a:off x="1257300" y="2738437"/>
          <a:ext cx="15773400" cy="652700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7925901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23" grpId="0">
        <p:bldAsOne/>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4DB6FB6-8C03-4984-A0E8-CFADF8D3BA6D}">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1070</TotalTime>
  <Words>648</Words>
  <Application>Microsoft Office PowerPoint</Application>
  <PresentationFormat>Custom</PresentationFormat>
  <Paragraphs>48</Paragraphs>
  <Slides>9</Slides>
  <Notes>6</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vt:i4>
      </vt:variant>
    </vt:vector>
  </HeadingPairs>
  <TitlesOfParts>
    <vt:vector size="17" baseType="lpstr">
      <vt:lpstr>Harlow Solid Italic</vt:lpstr>
      <vt:lpstr>Arial</vt:lpstr>
      <vt:lpstr>Aptos Display</vt:lpstr>
      <vt:lpstr>Calibri</vt:lpstr>
      <vt:lpstr>ADLaM Display</vt:lpstr>
      <vt:lpstr>Aptos</vt:lpstr>
      <vt:lpstr>Office Theme</vt:lpstr>
      <vt:lpstr>Office Theme</vt:lpstr>
      <vt:lpstr>PowerPoint Presentation</vt:lpstr>
      <vt:lpstr>PowerPoint Presentation</vt:lpstr>
      <vt:lpstr>Smart agricultural management platform</vt:lpstr>
      <vt:lpstr>AGENDA</vt:lpstr>
      <vt:lpstr>Introduction </vt:lpstr>
      <vt:lpstr>Problem Statement</vt:lpstr>
      <vt:lpstr>Aims and Objectives</vt:lpstr>
      <vt:lpstr>Proposed Solution</vt:lpstr>
      <vt:lpstr>Project 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Mustafa Ashraf Mohammad</dc:creator>
  <cp:lastModifiedBy>Ahmed.1701133</cp:lastModifiedBy>
  <cp:revision>26</cp:revision>
  <dcterms:created xsi:type="dcterms:W3CDTF">2006-08-16T00:00:00Z</dcterms:created>
  <dcterms:modified xsi:type="dcterms:W3CDTF">2025-03-02T21:51:29Z</dcterms:modified>
  <dc:identifier>DAGR9FUbp9A</dc:identifier>
</cp:coreProperties>
</file>

<file path=docProps/thumbnail.jpeg>
</file>